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2"/>
  </p:sldMasterIdLst>
  <p:notesMasterIdLst>
    <p:notesMasterId r:id="rId9"/>
  </p:notesMasterIdLst>
  <p:handoutMasterIdLst>
    <p:handoutMasterId r:id="rId10"/>
  </p:handoutMasterIdLst>
  <p:sldIdLst>
    <p:sldId id="256" r:id="rId3"/>
    <p:sldId id="257" r:id="rId4"/>
    <p:sldId id="258" r:id="rId5"/>
    <p:sldId id="259" r:id="rId6"/>
    <p:sldId id="260" r:id="rId7"/>
    <p:sldId id="261" r:id="rId8"/>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B350D"/>
    <a:srgbClr val="FF6600"/>
    <a:srgbClr val="FE5230"/>
    <a:srgbClr val="CE5002"/>
    <a:srgbClr val="FFFCFB"/>
    <a:srgbClr val="FE7458"/>
    <a:srgbClr val="FE4D2A"/>
    <a:srgbClr val="359002"/>
    <a:srgbClr val="F9B073"/>
    <a:srgbClr val="E7B45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p:scale>
          <a:sx n="76" d="100"/>
          <a:sy n="76" d="100"/>
        </p:scale>
        <p:origin x="-1188" y="30"/>
      </p:cViewPr>
      <p:guideLst>
        <p:guide orient="horz"/>
        <p:guide pos="5759"/>
      </p:guideLst>
    </p:cSldViewPr>
  </p:slideViewPr>
  <p:notesTextViewPr>
    <p:cViewPr>
      <p:scale>
        <a:sx n="100" d="100"/>
        <a:sy n="100" d="100"/>
      </p:scale>
      <p:origin x="0" y="0"/>
    </p:cViewPr>
  </p:notesTextViewPr>
  <p:sorterViewPr>
    <p:cViewPr>
      <p:scale>
        <a:sx n="66" d="100"/>
        <a:sy n="66" d="100"/>
      </p:scale>
      <p:origin x="0" y="0"/>
    </p:cViewPr>
  </p:sorterViewPr>
  <p:notesViewPr>
    <p:cSldViewPr showGuides="1">
      <p:cViewPr varScale="1">
        <p:scale>
          <a:sx n="68" d="100"/>
          <a:sy n="68" d="100"/>
        </p:scale>
        <p:origin x="-1794"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EFE7B20-982D-4081-901C-95E2BE14978C}" type="datetimeFigureOut">
              <a:rPr lang="en-US" smtClean="0"/>
              <a:pPr/>
              <a:t>4/16/2011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C735017-1A0A-4F0D-A41C-E912A922E010}" type="slidenum">
              <a:rPr lang="en-US" smtClean="0"/>
              <a:pPr/>
              <a:t>‹#›</a:t>
            </a:fld>
            <a:endParaRPr lang="en-US"/>
          </a:p>
        </p:txBody>
      </p:sp>
    </p:spTree>
    <p:extLst>
      <p:ext uri="{BB962C8B-B14F-4D97-AF65-F5344CB8AC3E}">
        <p14:creationId xmlns:p14="http://schemas.microsoft.com/office/powerpoint/2010/main" val="3933608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5FC0F9A-9BC7-4946-B251-B47E5496A362}" type="datetimeFigureOut">
              <a:rPr kumimoji="1" lang="ja-JP" altLang="en-US" smtClean="0"/>
              <a:pPr/>
              <a:t>2011/4/16</a:t>
            </a:fld>
            <a:endParaRPr kumimoji="1"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en-US" smtClean="0"/>
              <a:t>Click to edit Master text styles</a:t>
            </a:r>
          </a:p>
          <a:p>
            <a:pPr lvl="1"/>
            <a:r>
              <a:rPr kumimoji="1" lang="en-US" smtClean="0"/>
              <a:t>Second level</a:t>
            </a:r>
          </a:p>
          <a:p>
            <a:pPr lvl="2"/>
            <a:r>
              <a:rPr kumimoji="1" lang="en-US" smtClean="0"/>
              <a:t>Third level</a:t>
            </a:r>
          </a:p>
          <a:p>
            <a:pPr lvl="3"/>
            <a:r>
              <a:rPr kumimoji="1" lang="en-US" smtClean="0"/>
              <a:t>Fourth level</a:t>
            </a:r>
          </a:p>
          <a:p>
            <a:pPr lvl="4"/>
            <a:r>
              <a:rPr kumimoji="1" lang="en-US" smtClean="0"/>
              <a:t>Fifth level</a:t>
            </a:r>
            <a:endParaRPr kumimoji="1"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B417319-8BCD-4BD8-A304-F4E57144C0BF}" type="slidenum">
              <a:rPr kumimoji="1" lang="en-US" smtClean="0"/>
              <a:pPr/>
              <a:t>‹#›</a:t>
            </a:fld>
            <a:endParaRPr kumimoji="1" lang="en-US"/>
          </a:p>
        </p:txBody>
      </p:sp>
    </p:spTree>
    <p:extLst>
      <p:ext uri="{BB962C8B-B14F-4D97-AF65-F5344CB8AC3E}">
        <p14:creationId xmlns:p14="http://schemas.microsoft.com/office/powerpoint/2010/main" val="341263169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kumimoji="1" lang="ja-JP" altLang="en-US" noProof="0" dirty="0"/>
          </a:p>
        </p:txBody>
      </p:sp>
      <p:sp>
        <p:nvSpPr>
          <p:cNvPr id="4" name="Slide Number Placeholder 3"/>
          <p:cNvSpPr>
            <a:spLocks noGrp="1"/>
          </p:cNvSpPr>
          <p:nvPr>
            <p:ph type="sldNum" sz="quarter" idx="10"/>
          </p:nvPr>
        </p:nvSpPr>
        <p:spPr/>
        <p:txBody>
          <a:bodyPr/>
          <a:lstStyle/>
          <a:p>
            <a:fld id="{1B417319-8BCD-4BD8-A304-F4E57144C0BF}" type="slidenum">
              <a:rPr kumimoji="1" lang="en-US" smtClean="0"/>
              <a:pPr/>
              <a:t>1</a:t>
            </a:fld>
            <a:endParaRPr kumimoji="1"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cap="none" spc="100">
                <a:ln w="19050">
                  <a:solidFill>
                    <a:schemeClr val="bg1"/>
                  </a:solidFill>
                  <a:prstDash val="solid"/>
                </a:ln>
                <a:solidFill>
                  <a:srgbClr val="4B350D"/>
                </a:solidFill>
                <a:effectLst/>
              </a:defRPr>
            </a:lvl1pPr>
          </a:lstStyle>
          <a:p>
            <a:r>
              <a:rPr kumimoji="1" lang="ja-JP" altLang="en-US" smtClean="0"/>
              <a:t>マスター タイトルの書式設定</a:t>
            </a:r>
            <a:endParaRPr kumimoji="1"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b="1" cap="none" spc="0" baseline="0">
                <a:ln w="19050" cmpd="sng">
                  <a:solidFill>
                    <a:schemeClr val="bg1"/>
                  </a:solidFill>
                </a:ln>
                <a:solidFill>
                  <a:srgbClr val="4B350D"/>
                </a:solidFill>
                <a:effectLst/>
                <a:latin typeface="+mn-lt"/>
                <a:ea typeface="+mn-ea"/>
                <a:cs typeface="Microsoft Sans Serif"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en-US" dirty="0"/>
          </a:p>
        </p:txBody>
      </p:sp>
      <p:sp>
        <p:nvSpPr>
          <p:cNvPr id="4" name="Date Placeholder 3"/>
          <p:cNvSpPr>
            <a:spLocks noGrp="1"/>
          </p:cNvSpPr>
          <p:nvPr>
            <p:ph type="dt" sz="half" idx="10"/>
          </p:nvPr>
        </p:nvSpPr>
        <p:spPr/>
        <p:txBody>
          <a:bodyPr/>
          <a:lstStyle>
            <a:lvl1pPr>
              <a:defRPr>
                <a:solidFill>
                  <a:srgbClr val="4B350D"/>
                </a:solidFill>
              </a:defRPr>
            </a:lvl1pPr>
          </a:lstStyle>
          <a:p>
            <a:fld id="{C4B712F9-427F-495B-8EAF-3D7158842802}" type="datetimeFigureOut">
              <a:rPr lang="ja-JP" altLang="en-US" smtClean="0"/>
              <a:pPr/>
              <a:t>2011/4/16</a:t>
            </a:fld>
            <a:endParaRPr lang="en-US" dirty="0"/>
          </a:p>
        </p:txBody>
      </p:sp>
      <p:sp>
        <p:nvSpPr>
          <p:cNvPr id="5" name="Footer Placeholder 4"/>
          <p:cNvSpPr>
            <a:spLocks noGrp="1"/>
          </p:cNvSpPr>
          <p:nvPr>
            <p:ph type="ftr" sz="quarter" idx="11"/>
          </p:nvPr>
        </p:nvSpPr>
        <p:spPr/>
        <p:txBody>
          <a:bodyPr/>
          <a:lstStyle>
            <a:lvl1pPr>
              <a:defRPr>
                <a:solidFill>
                  <a:srgbClr val="4B350D"/>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rgbClr val="4B350D"/>
                </a:solidFill>
              </a:defRPr>
            </a:lvl1pPr>
          </a:lstStyle>
          <a:p>
            <a:fld id="{8BA248B8-8A7E-40E4-AEA6-2B6164D6A3FE}"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ja-JP" altLang="en-US" smtClean="0"/>
              <a:t>マスター タイトルの書式設定</a:t>
            </a:r>
            <a:endParaRPr kumimoji="1" lang="en-US" dirty="0"/>
          </a:p>
        </p:txBody>
      </p:sp>
      <p:sp>
        <p:nvSpPr>
          <p:cNvPr id="3" name="Vertical Text Placeholder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en-US" dirty="0"/>
          </a:p>
        </p:txBody>
      </p:sp>
      <p:sp>
        <p:nvSpPr>
          <p:cNvPr id="4" name="Date Placeholder 3"/>
          <p:cNvSpPr>
            <a:spLocks noGrp="1"/>
          </p:cNvSpPr>
          <p:nvPr>
            <p:ph type="dt" sz="half" idx="10"/>
          </p:nvPr>
        </p:nvSpPr>
        <p:spPr/>
        <p:txBody>
          <a:bodyPr/>
          <a:lstStyle/>
          <a:p>
            <a:fld id="{C4B712F9-427F-495B-8EAF-3D7158842802}" type="datetimeFigureOut">
              <a:rPr kumimoji="1" lang="ja-JP" altLang="en-US" smtClean="0"/>
              <a:pPr/>
              <a:t>2011/4/16</a:t>
            </a:fld>
            <a:endParaRPr kumimoji="1" lang="en-US"/>
          </a:p>
        </p:txBody>
      </p:sp>
      <p:sp>
        <p:nvSpPr>
          <p:cNvPr id="5" name="Footer Placeholder 4"/>
          <p:cNvSpPr>
            <a:spLocks noGrp="1"/>
          </p:cNvSpPr>
          <p:nvPr>
            <p:ph type="ftr" sz="quarter" idx="11"/>
          </p:nvPr>
        </p:nvSpPr>
        <p:spPr/>
        <p:txBody>
          <a:bodyPr/>
          <a:lstStyle/>
          <a:p>
            <a:endParaRPr kumimoji="1" lang="en-US"/>
          </a:p>
        </p:txBody>
      </p:sp>
      <p:sp>
        <p:nvSpPr>
          <p:cNvPr id="6" name="Slide Number Placeholder 5"/>
          <p:cNvSpPr>
            <a:spLocks noGrp="1"/>
          </p:cNvSpPr>
          <p:nvPr>
            <p:ph type="sldNum" sz="quarter" idx="12"/>
          </p:nvPr>
        </p:nvSpPr>
        <p:spPr/>
        <p:txBody>
          <a:bodyPr/>
          <a:lstStyle/>
          <a:p>
            <a:fld id="{8BA248B8-8A7E-40E4-AEA6-2B6164D6A3FE}" type="slidenum">
              <a:rPr kumimoji="1" lang="en-US" smtClean="0"/>
              <a:pPr/>
              <a:t>‹#›</a:t>
            </a:fld>
            <a:endParaRPr kumimoji="1"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en-US" dirty="0"/>
          </a:p>
        </p:txBody>
      </p:sp>
      <p:sp>
        <p:nvSpPr>
          <p:cNvPr id="4" name="Date Placeholder 3"/>
          <p:cNvSpPr>
            <a:spLocks noGrp="1"/>
          </p:cNvSpPr>
          <p:nvPr>
            <p:ph type="dt" sz="half" idx="10"/>
          </p:nvPr>
        </p:nvSpPr>
        <p:spPr/>
        <p:txBody>
          <a:bodyPr/>
          <a:lstStyle/>
          <a:p>
            <a:fld id="{C4B712F9-427F-495B-8EAF-3D7158842802}" type="datetimeFigureOut">
              <a:rPr kumimoji="1" lang="ja-JP" altLang="en-US" smtClean="0"/>
              <a:pPr/>
              <a:t>2011/4/16</a:t>
            </a:fld>
            <a:endParaRPr kumimoji="1" lang="en-US"/>
          </a:p>
        </p:txBody>
      </p:sp>
      <p:sp>
        <p:nvSpPr>
          <p:cNvPr id="5" name="Footer Placeholder 4"/>
          <p:cNvSpPr>
            <a:spLocks noGrp="1"/>
          </p:cNvSpPr>
          <p:nvPr>
            <p:ph type="ftr" sz="quarter" idx="11"/>
          </p:nvPr>
        </p:nvSpPr>
        <p:spPr/>
        <p:txBody>
          <a:bodyPr/>
          <a:lstStyle/>
          <a:p>
            <a:endParaRPr kumimoji="1" lang="en-US"/>
          </a:p>
        </p:txBody>
      </p:sp>
      <p:sp>
        <p:nvSpPr>
          <p:cNvPr id="6" name="Slide Number Placeholder 5"/>
          <p:cNvSpPr>
            <a:spLocks noGrp="1"/>
          </p:cNvSpPr>
          <p:nvPr>
            <p:ph type="sldNum" sz="quarter" idx="12"/>
          </p:nvPr>
        </p:nvSpPr>
        <p:spPr/>
        <p:txBody>
          <a:bodyPr/>
          <a:lstStyle/>
          <a:p>
            <a:fld id="{8BA248B8-8A7E-40E4-AEA6-2B6164D6A3FE}" type="slidenum">
              <a:rPr kumimoji="1" lang="en-US" smtClean="0"/>
              <a:pPr/>
              <a:t>‹#›</a:t>
            </a:fld>
            <a:endParaRPr kumimoji="1"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ja-JP" altLang="en-US" smtClean="0"/>
              <a:t>マスター タイトルの書式設定</a:t>
            </a:r>
            <a:endParaRPr kumimoji="1" lang="en-US" dirty="0"/>
          </a:p>
        </p:txBody>
      </p:sp>
      <p:sp>
        <p:nvSpPr>
          <p:cNvPr id="3" name="Content Placeholder 2"/>
          <p:cNvSpPr>
            <a:spLocks noGrp="1"/>
          </p:cNvSpPr>
          <p:nvPr>
            <p:ph idx="1"/>
          </p:nvPr>
        </p:nvSpPr>
        <p:spPr/>
        <p:txBody>
          <a:bodyPr/>
          <a:lstStyle>
            <a:lvl5pPr>
              <a:defRPr/>
            </a:lvl5pPr>
            <a:lvl6pPr>
              <a:buFontTx/>
              <a:buBlip>
                <a:blip r:embed="rId3"/>
              </a:buBlip>
              <a:defRPr/>
            </a:lvl6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en-US" dirty="0" smtClean="0"/>
          </a:p>
        </p:txBody>
      </p:sp>
      <p:sp>
        <p:nvSpPr>
          <p:cNvPr id="4" name="Date Placeholder 3"/>
          <p:cNvSpPr>
            <a:spLocks noGrp="1"/>
          </p:cNvSpPr>
          <p:nvPr>
            <p:ph type="dt" sz="half" idx="10"/>
          </p:nvPr>
        </p:nvSpPr>
        <p:spPr/>
        <p:txBody>
          <a:bodyPr/>
          <a:lstStyle/>
          <a:p>
            <a:fld id="{C4B712F9-427F-495B-8EAF-3D7158842802}" type="datetimeFigureOut">
              <a:rPr kumimoji="1" lang="ja-JP" altLang="en-US" smtClean="0"/>
              <a:pPr/>
              <a:t>2011/4/16</a:t>
            </a:fld>
            <a:endParaRPr kumimoji="1" lang="en-US"/>
          </a:p>
        </p:txBody>
      </p:sp>
      <p:sp>
        <p:nvSpPr>
          <p:cNvPr id="5" name="Footer Placeholder 4"/>
          <p:cNvSpPr>
            <a:spLocks noGrp="1"/>
          </p:cNvSpPr>
          <p:nvPr>
            <p:ph type="ftr" sz="quarter" idx="11"/>
          </p:nvPr>
        </p:nvSpPr>
        <p:spPr/>
        <p:txBody>
          <a:bodyPr/>
          <a:lstStyle/>
          <a:p>
            <a:endParaRPr kumimoji="1" lang="en-US"/>
          </a:p>
        </p:txBody>
      </p:sp>
      <p:sp>
        <p:nvSpPr>
          <p:cNvPr id="6" name="Slide Number Placeholder 5"/>
          <p:cNvSpPr>
            <a:spLocks noGrp="1"/>
          </p:cNvSpPr>
          <p:nvPr>
            <p:ph type="sldNum" sz="quarter" idx="12"/>
          </p:nvPr>
        </p:nvSpPr>
        <p:spPr/>
        <p:txBody>
          <a:bodyPr/>
          <a:lstStyle/>
          <a:p>
            <a:fld id="{8BA248B8-8A7E-40E4-AEA6-2B6164D6A3FE}" type="slidenum">
              <a:rPr kumimoji="1" lang="en-US" smtClean="0"/>
              <a:pPr/>
              <a:t>‹#›</a:t>
            </a:fld>
            <a:endParaRPr kumimoji="1"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rgbClr val="FF6600"/>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Date Placeholder 3"/>
          <p:cNvSpPr>
            <a:spLocks noGrp="1"/>
          </p:cNvSpPr>
          <p:nvPr>
            <p:ph type="dt" sz="half" idx="10"/>
          </p:nvPr>
        </p:nvSpPr>
        <p:spPr/>
        <p:txBody>
          <a:bodyPr/>
          <a:lstStyle/>
          <a:p>
            <a:fld id="{C4B712F9-427F-495B-8EAF-3D7158842802}" type="datetimeFigureOut">
              <a:rPr kumimoji="1" lang="ja-JP" altLang="en-US" smtClean="0"/>
              <a:pPr/>
              <a:t>2011/4/16</a:t>
            </a:fld>
            <a:endParaRPr kumimoji="1" lang="en-US"/>
          </a:p>
        </p:txBody>
      </p:sp>
      <p:sp>
        <p:nvSpPr>
          <p:cNvPr id="5" name="Footer Placeholder 4"/>
          <p:cNvSpPr>
            <a:spLocks noGrp="1"/>
          </p:cNvSpPr>
          <p:nvPr>
            <p:ph type="ftr" sz="quarter" idx="11"/>
          </p:nvPr>
        </p:nvSpPr>
        <p:spPr/>
        <p:txBody>
          <a:bodyPr/>
          <a:lstStyle/>
          <a:p>
            <a:endParaRPr kumimoji="1" lang="en-US"/>
          </a:p>
        </p:txBody>
      </p:sp>
      <p:sp>
        <p:nvSpPr>
          <p:cNvPr id="6" name="Slide Number Placeholder 5"/>
          <p:cNvSpPr>
            <a:spLocks noGrp="1"/>
          </p:cNvSpPr>
          <p:nvPr>
            <p:ph type="sldNum" sz="quarter" idx="12"/>
          </p:nvPr>
        </p:nvSpPr>
        <p:spPr/>
        <p:txBody>
          <a:bodyPr/>
          <a:lstStyle/>
          <a:p>
            <a:fld id="{8BA248B8-8A7E-40E4-AEA6-2B6164D6A3FE}" type="slidenum">
              <a:rPr kumimoji="1" lang="en-US" smtClean="0"/>
              <a:pPr/>
              <a:t>‹#›</a:t>
            </a:fld>
            <a:endParaRPr kumimoji="1"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ja-JP" altLang="en-US" smtClean="0"/>
              <a:t>マスター タイトルの書式設定</a:t>
            </a:r>
            <a:endParaRPr kumimoji="1" lang="en-US" dirty="0"/>
          </a:p>
        </p:txBody>
      </p:sp>
      <p:sp>
        <p:nvSpPr>
          <p:cNvPr id="3" name="Content Placeholder 2"/>
          <p:cNvSpPr>
            <a:spLocks noGrp="1"/>
          </p:cNvSpPr>
          <p:nvPr>
            <p:ph sz="half" idx="1"/>
          </p:nvPr>
        </p:nvSpPr>
        <p:spPr>
          <a:xfrm>
            <a:off x="457200" y="1600200"/>
            <a:ext cx="4038600" cy="4525963"/>
          </a:xfrm>
        </p:spPr>
        <p:txBody>
          <a:bodyPr/>
          <a:lstStyle>
            <a:lvl1pPr>
              <a:defRPr sz="2800">
                <a:solidFill>
                  <a:srgbClr val="FF6600"/>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en-US" dirty="0"/>
          </a:p>
        </p:txBody>
      </p:sp>
      <p:sp>
        <p:nvSpPr>
          <p:cNvPr id="4" name="Content Placeholder 3"/>
          <p:cNvSpPr>
            <a:spLocks noGrp="1"/>
          </p:cNvSpPr>
          <p:nvPr>
            <p:ph sz="half" idx="2"/>
          </p:nvPr>
        </p:nvSpPr>
        <p:spPr>
          <a:xfrm>
            <a:off x="4648200" y="1600200"/>
            <a:ext cx="4038600" cy="4525963"/>
          </a:xfrm>
        </p:spPr>
        <p:txBody>
          <a:bodyPr/>
          <a:lstStyle>
            <a:lvl1pPr>
              <a:defRPr sz="2800">
                <a:solidFill>
                  <a:srgbClr val="359002"/>
                </a:solidFill>
              </a:defRPr>
            </a:lvl1pPr>
            <a:lvl2pPr>
              <a:defRPr sz="2400">
                <a:solidFill>
                  <a:srgbClr val="4B350D"/>
                </a:solidFill>
              </a:defRPr>
            </a:lvl2pPr>
            <a:lvl3pPr>
              <a:defRPr sz="2000">
                <a:solidFill>
                  <a:srgbClr val="4B350D"/>
                </a:solidFill>
              </a:defRPr>
            </a:lvl3pPr>
            <a:lvl4pPr>
              <a:defRPr sz="1800">
                <a:solidFill>
                  <a:srgbClr val="4B350D"/>
                </a:solidFill>
              </a:defRPr>
            </a:lvl4pPr>
            <a:lvl5pPr>
              <a:defRPr sz="1800">
                <a:solidFill>
                  <a:srgbClr val="4B350D"/>
                </a:solidFill>
              </a:defRPr>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en-US" dirty="0"/>
          </a:p>
        </p:txBody>
      </p:sp>
      <p:sp>
        <p:nvSpPr>
          <p:cNvPr id="5" name="Date Placeholder 4"/>
          <p:cNvSpPr>
            <a:spLocks noGrp="1"/>
          </p:cNvSpPr>
          <p:nvPr>
            <p:ph type="dt" sz="half" idx="10"/>
          </p:nvPr>
        </p:nvSpPr>
        <p:spPr/>
        <p:txBody>
          <a:bodyPr/>
          <a:lstStyle/>
          <a:p>
            <a:fld id="{C4B712F9-427F-495B-8EAF-3D7158842802}" type="datetimeFigureOut">
              <a:rPr kumimoji="1" lang="ja-JP" altLang="en-US" smtClean="0"/>
              <a:pPr/>
              <a:t>2011/4/16</a:t>
            </a:fld>
            <a:endParaRPr kumimoji="1" lang="en-US"/>
          </a:p>
        </p:txBody>
      </p:sp>
      <p:sp>
        <p:nvSpPr>
          <p:cNvPr id="6" name="Footer Placeholder 5"/>
          <p:cNvSpPr>
            <a:spLocks noGrp="1"/>
          </p:cNvSpPr>
          <p:nvPr>
            <p:ph type="ftr" sz="quarter" idx="11"/>
          </p:nvPr>
        </p:nvSpPr>
        <p:spPr/>
        <p:txBody>
          <a:bodyPr/>
          <a:lstStyle/>
          <a:p>
            <a:endParaRPr kumimoji="1" lang="en-US"/>
          </a:p>
        </p:txBody>
      </p:sp>
      <p:sp>
        <p:nvSpPr>
          <p:cNvPr id="7" name="Slide Number Placeholder 6"/>
          <p:cNvSpPr>
            <a:spLocks noGrp="1"/>
          </p:cNvSpPr>
          <p:nvPr>
            <p:ph type="sldNum" sz="quarter" idx="12"/>
          </p:nvPr>
        </p:nvSpPr>
        <p:spPr/>
        <p:txBody>
          <a:bodyPr/>
          <a:lstStyle/>
          <a:p>
            <a:fld id="{8BA248B8-8A7E-40E4-AEA6-2B6164D6A3FE}" type="slidenum">
              <a:rPr kumimoji="1" lang="en-US" smtClean="0"/>
              <a:pPr/>
              <a:t>‹#›</a:t>
            </a:fld>
            <a:endParaRPr kumimoji="1"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kumimoji="1" lang="ja-JP" altLang="en-US" smtClean="0"/>
              <a:t>マスター タイトルの書式設定</a:t>
            </a:r>
            <a:endParaRPr kumimoji="1"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0" cap="none" spc="0">
                <a:ln>
                  <a:solidFill>
                    <a:srgbClr val="FF6600"/>
                  </a:solidFill>
                </a:ln>
                <a:solidFill>
                  <a:srgbClr val="FF6600"/>
                </a:solidFill>
                <a:effectLs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n>
                  <a:solidFill>
                    <a:srgbClr val="359002"/>
                  </a:solidFill>
                </a:ln>
                <a:solidFill>
                  <a:srgbClr val="92D05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Content Placeholder 5"/>
          <p:cNvSpPr>
            <a:spLocks noGrp="1"/>
          </p:cNvSpPr>
          <p:nvPr>
            <p:ph sz="quarter" idx="4"/>
          </p:nvPr>
        </p:nvSpPr>
        <p:spPr>
          <a:xfrm>
            <a:off x="4645025" y="2174875"/>
            <a:ext cx="4041775" cy="3951288"/>
          </a:xfrm>
        </p:spPr>
        <p:txBody>
          <a:bodyPr/>
          <a:lstStyle>
            <a:lvl1pPr>
              <a:defRPr sz="2400">
                <a:solidFill>
                  <a:srgbClr val="4B350D"/>
                </a:solidFill>
              </a:defRPr>
            </a:lvl1pPr>
            <a:lvl2pPr>
              <a:defRPr sz="2000">
                <a:solidFill>
                  <a:srgbClr val="4B350D"/>
                </a:solidFill>
              </a:defRPr>
            </a:lvl2pPr>
            <a:lvl3pPr>
              <a:defRPr sz="1800">
                <a:solidFill>
                  <a:srgbClr val="4B350D"/>
                </a:solidFill>
              </a:defRPr>
            </a:lvl3pPr>
            <a:lvl4pPr>
              <a:defRPr sz="1600">
                <a:solidFill>
                  <a:srgbClr val="4B350D"/>
                </a:solidFill>
              </a:defRPr>
            </a:lvl4pPr>
            <a:lvl5pPr>
              <a:defRPr sz="1600">
                <a:solidFill>
                  <a:srgbClr val="4B350D"/>
                </a:solidFill>
              </a:defRPr>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en-US" dirty="0"/>
          </a:p>
        </p:txBody>
      </p:sp>
      <p:sp>
        <p:nvSpPr>
          <p:cNvPr id="7" name="Date Placeholder 6"/>
          <p:cNvSpPr>
            <a:spLocks noGrp="1"/>
          </p:cNvSpPr>
          <p:nvPr>
            <p:ph type="dt" sz="half" idx="10"/>
          </p:nvPr>
        </p:nvSpPr>
        <p:spPr/>
        <p:txBody>
          <a:bodyPr/>
          <a:lstStyle/>
          <a:p>
            <a:fld id="{C4B712F9-427F-495B-8EAF-3D7158842802}" type="datetimeFigureOut">
              <a:rPr kumimoji="1" lang="ja-JP" altLang="en-US" smtClean="0"/>
              <a:pPr/>
              <a:t>2011/4/16</a:t>
            </a:fld>
            <a:endParaRPr kumimoji="1" lang="en-US"/>
          </a:p>
        </p:txBody>
      </p:sp>
      <p:sp>
        <p:nvSpPr>
          <p:cNvPr id="8" name="Footer Placeholder 7"/>
          <p:cNvSpPr>
            <a:spLocks noGrp="1"/>
          </p:cNvSpPr>
          <p:nvPr>
            <p:ph type="ftr" sz="quarter" idx="11"/>
          </p:nvPr>
        </p:nvSpPr>
        <p:spPr/>
        <p:txBody>
          <a:bodyPr/>
          <a:lstStyle/>
          <a:p>
            <a:endParaRPr kumimoji="1" lang="en-US"/>
          </a:p>
        </p:txBody>
      </p:sp>
      <p:sp>
        <p:nvSpPr>
          <p:cNvPr id="9" name="Slide Number Placeholder 8"/>
          <p:cNvSpPr>
            <a:spLocks noGrp="1"/>
          </p:cNvSpPr>
          <p:nvPr>
            <p:ph type="sldNum" sz="quarter" idx="12"/>
          </p:nvPr>
        </p:nvSpPr>
        <p:spPr/>
        <p:txBody>
          <a:bodyPr/>
          <a:lstStyle/>
          <a:p>
            <a:fld id="{8BA248B8-8A7E-40E4-AEA6-2B6164D6A3FE}" type="slidenum">
              <a:rPr kumimoji="1" lang="en-US" smtClean="0"/>
              <a:pPr/>
              <a:t>‹#›</a:t>
            </a:fld>
            <a:endParaRPr kumimoji="1"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ja-JP" altLang="en-US" smtClean="0"/>
              <a:t>マスター タイトルの書式設定</a:t>
            </a:r>
            <a:endParaRPr kumimoji="1" lang="en-US" dirty="0"/>
          </a:p>
        </p:txBody>
      </p:sp>
      <p:sp>
        <p:nvSpPr>
          <p:cNvPr id="3" name="Date Placeholder 2"/>
          <p:cNvSpPr>
            <a:spLocks noGrp="1"/>
          </p:cNvSpPr>
          <p:nvPr>
            <p:ph type="dt" sz="half" idx="10"/>
          </p:nvPr>
        </p:nvSpPr>
        <p:spPr/>
        <p:txBody>
          <a:bodyPr/>
          <a:lstStyle/>
          <a:p>
            <a:fld id="{C4B712F9-427F-495B-8EAF-3D7158842802}" type="datetimeFigureOut">
              <a:rPr kumimoji="1" lang="ja-JP" altLang="en-US" smtClean="0"/>
              <a:pPr/>
              <a:t>2011/4/16</a:t>
            </a:fld>
            <a:endParaRPr kumimoji="1" lang="en-US"/>
          </a:p>
        </p:txBody>
      </p:sp>
      <p:sp>
        <p:nvSpPr>
          <p:cNvPr id="4" name="Footer Placeholder 3"/>
          <p:cNvSpPr>
            <a:spLocks noGrp="1"/>
          </p:cNvSpPr>
          <p:nvPr>
            <p:ph type="ftr" sz="quarter" idx="11"/>
          </p:nvPr>
        </p:nvSpPr>
        <p:spPr/>
        <p:txBody>
          <a:bodyPr/>
          <a:lstStyle/>
          <a:p>
            <a:endParaRPr kumimoji="1" lang="en-US"/>
          </a:p>
        </p:txBody>
      </p:sp>
      <p:sp>
        <p:nvSpPr>
          <p:cNvPr id="5" name="Slide Number Placeholder 4"/>
          <p:cNvSpPr>
            <a:spLocks noGrp="1"/>
          </p:cNvSpPr>
          <p:nvPr>
            <p:ph type="sldNum" sz="quarter" idx="12"/>
          </p:nvPr>
        </p:nvSpPr>
        <p:spPr/>
        <p:txBody>
          <a:bodyPr/>
          <a:lstStyle/>
          <a:p>
            <a:fld id="{8BA248B8-8A7E-40E4-AEA6-2B6164D6A3FE}" type="slidenum">
              <a:rPr kumimoji="1" lang="en-US" smtClean="0"/>
              <a:pPr/>
              <a:t>‹#›</a:t>
            </a:fld>
            <a:endParaRPr kumimoji="1"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B712F9-427F-495B-8EAF-3D7158842802}" type="datetimeFigureOut">
              <a:rPr kumimoji="1" lang="ja-JP" altLang="en-US" smtClean="0"/>
              <a:pPr/>
              <a:t>2011/4/16</a:t>
            </a:fld>
            <a:endParaRPr kumimoji="1" lang="en-US"/>
          </a:p>
        </p:txBody>
      </p:sp>
      <p:sp>
        <p:nvSpPr>
          <p:cNvPr id="3" name="Footer Placeholder 2"/>
          <p:cNvSpPr>
            <a:spLocks noGrp="1"/>
          </p:cNvSpPr>
          <p:nvPr>
            <p:ph type="ftr" sz="quarter" idx="11"/>
          </p:nvPr>
        </p:nvSpPr>
        <p:spPr/>
        <p:txBody>
          <a:bodyPr/>
          <a:lstStyle/>
          <a:p>
            <a:endParaRPr kumimoji="1" lang="en-US"/>
          </a:p>
        </p:txBody>
      </p:sp>
      <p:sp>
        <p:nvSpPr>
          <p:cNvPr id="4" name="Slide Number Placeholder 3"/>
          <p:cNvSpPr>
            <a:spLocks noGrp="1"/>
          </p:cNvSpPr>
          <p:nvPr>
            <p:ph type="sldNum" sz="quarter" idx="12"/>
          </p:nvPr>
        </p:nvSpPr>
        <p:spPr/>
        <p:txBody>
          <a:bodyPr/>
          <a:lstStyle/>
          <a:p>
            <a:fld id="{8BA248B8-8A7E-40E4-AEA6-2B6164D6A3FE}" type="slidenum">
              <a:rPr kumimoji="1" lang="en-US" smtClean="0"/>
              <a:pPr/>
              <a:t>‹#›</a:t>
            </a:fld>
            <a:endParaRPr kumimoji="1"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en-US" dirty="0"/>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Date Placeholder 4"/>
          <p:cNvSpPr>
            <a:spLocks noGrp="1"/>
          </p:cNvSpPr>
          <p:nvPr>
            <p:ph type="dt" sz="half" idx="10"/>
          </p:nvPr>
        </p:nvSpPr>
        <p:spPr/>
        <p:txBody>
          <a:bodyPr/>
          <a:lstStyle/>
          <a:p>
            <a:fld id="{C4B712F9-427F-495B-8EAF-3D7158842802}" type="datetimeFigureOut">
              <a:rPr kumimoji="1" lang="ja-JP" altLang="en-US" smtClean="0"/>
              <a:pPr/>
              <a:t>2011/4/16</a:t>
            </a:fld>
            <a:endParaRPr kumimoji="1" lang="en-US"/>
          </a:p>
        </p:txBody>
      </p:sp>
      <p:sp>
        <p:nvSpPr>
          <p:cNvPr id="6" name="Footer Placeholder 5"/>
          <p:cNvSpPr>
            <a:spLocks noGrp="1"/>
          </p:cNvSpPr>
          <p:nvPr>
            <p:ph type="ftr" sz="quarter" idx="11"/>
          </p:nvPr>
        </p:nvSpPr>
        <p:spPr/>
        <p:txBody>
          <a:bodyPr/>
          <a:lstStyle/>
          <a:p>
            <a:endParaRPr kumimoji="1" lang="en-US"/>
          </a:p>
        </p:txBody>
      </p:sp>
      <p:sp>
        <p:nvSpPr>
          <p:cNvPr id="7" name="Slide Number Placeholder 6"/>
          <p:cNvSpPr>
            <a:spLocks noGrp="1"/>
          </p:cNvSpPr>
          <p:nvPr>
            <p:ph type="sldNum" sz="quarter" idx="12"/>
          </p:nvPr>
        </p:nvSpPr>
        <p:spPr/>
        <p:txBody>
          <a:bodyPr/>
          <a:lstStyle/>
          <a:p>
            <a:fld id="{8BA248B8-8A7E-40E4-AEA6-2B6164D6A3FE}" type="slidenum">
              <a:rPr kumimoji="1" lang="en-US" smtClean="0"/>
              <a:pPr/>
              <a:t>‹#›</a:t>
            </a:fld>
            <a:endParaRPr kumimoji="1"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smtClean="0"/>
              <a:t>アイコンをクリックして図を追加</a:t>
            </a:r>
            <a:endParaRPr kumimoji="1"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Date Placeholder 4"/>
          <p:cNvSpPr>
            <a:spLocks noGrp="1"/>
          </p:cNvSpPr>
          <p:nvPr>
            <p:ph type="dt" sz="half" idx="10"/>
          </p:nvPr>
        </p:nvSpPr>
        <p:spPr/>
        <p:txBody>
          <a:bodyPr/>
          <a:lstStyle/>
          <a:p>
            <a:fld id="{C4B712F9-427F-495B-8EAF-3D7158842802}" type="datetimeFigureOut">
              <a:rPr kumimoji="1" lang="ja-JP" altLang="en-US" smtClean="0"/>
              <a:pPr/>
              <a:t>2011/4/16</a:t>
            </a:fld>
            <a:endParaRPr kumimoji="1" lang="en-US"/>
          </a:p>
        </p:txBody>
      </p:sp>
      <p:sp>
        <p:nvSpPr>
          <p:cNvPr id="6" name="Footer Placeholder 5"/>
          <p:cNvSpPr>
            <a:spLocks noGrp="1"/>
          </p:cNvSpPr>
          <p:nvPr>
            <p:ph type="ftr" sz="quarter" idx="11"/>
          </p:nvPr>
        </p:nvSpPr>
        <p:spPr/>
        <p:txBody>
          <a:bodyPr/>
          <a:lstStyle/>
          <a:p>
            <a:endParaRPr kumimoji="1" lang="en-US"/>
          </a:p>
        </p:txBody>
      </p:sp>
      <p:sp>
        <p:nvSpPr>
          <p:cNvPr id="7" name="Slide Number Placeholder 6"/>
          <p:cNvSpPr>
            <a:spLocks noGrp="1"/>
          </p:cNvSpPr>
          <p:nvPr>
            <p:ph type="sldNum" sz="quarter" idx="12"/>
          </p:nvPr>
        </p:nvSpPr>
        <p:spPr/>
        <p:txBody>
          <a:bodyPr/>
          <a:lstStyle/>
          <a:p>
            <a:fld id="{8BA248B8-8A7E-40E4-AEA6-2B6164D6A3FE}" type="slidenum">
              <a:rPr kumimoji="1" lang="en-US" smtClean="0"/>
              <a:pPr/>
              <a:t>‹#›</a:t>
            </a:fld>
            <a:endParaRPr kumimoji="1"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18" Type="http://schemas.openxmlformats.org/officeDocument/2006/relationships/image" Target="../media/image6.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en-US" dirty="0"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rgbClr val="4B350D"/>
                </a:solidFill>
                <a:latin typeface="Arial" pitchFamily="34" charset="0"/>
                <a:cs typeface="Arial" pitchFamily="34" charset="0"/>
              </a:defRPr>
            </a:lvl1pPr>
          </a:lstStyle>
          <a:p>
            <a:fld id="{C4B712F9-427F-495B-8EAF-3D7158842802}" type="datetimeFigureOut">
              <a:rPr lang="ja-JP" altLang="en-US" smtClean="0"/>
              <a:pPr/>
              <a:t>2011/4/16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t"/>
          <a:lstStyle>
            <a:lvl1pPr algn="ctr">
              <a:defRPr sz="1200">
                <a:solidFill>
                  <a:srgbClr val="4B350D"/>
                </a:solidFill>
                <a:latin typeface="Arial" pitchFamily="34" charset="0"/>
                <a:cs typeface="Arial" pitchFamily="34" charset="0"/>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rgbClr val="4B350D"/>
                </a:solidFill>
                <a:latin typeface="Arial" pitchFamily="34" charset="0"/>
                <a:cs typeface="Arial" pitchFamily="34" charset="0"/>
              </a:defRPr>
            </a:lvl1pPr>
          </a:lstStyle>
          <a:p>
            <a:fld id="{8BA248B8-8A7E-40E4-AEA6-2B6164D6A3FE}"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b="1" kern="1200" cap="none" spc="0">
          <a:ln w="19050" cmpd="sng">
            <a:solidFill>
              <a:schemeClr val="bg1"/>
            </a:solidFill>
            <a:prstDash val="solid"/>
            <a:miter lim="800000"/>
          </a:ln>
          <a:solidFill>
            <a:srgbClr val="4B350D"/>
          </a:solidFill>
          <a:effectLst/>
          <a:latin typeface="+mj-lt"/>
          <a:ea typeface="+mj-ea"/>
          <a:cs typeface="+mj-cs"/>
        </a:defRPr>
      </a:lvl1pPr>
    </p:titleStyle>
    <p:bodyStyle>
      <a:lvl1pPr marL="342900" indent="-342900" algn="l" defTabSz="914400" rtl="0" eaLnBrk="1" latinLnBrk="0" hangingPunct="1">
        <a:spcBef>
          <a:spcPct val="20000"/>
        </a:spcBef>
        <a:buFontTx/>
        <a:buBlip>
          <a:blip r:embed="rId14"/>
        </a:buBlip>
        <a:defRPr kumimoji="1" sz="3200" kern="1200" baseline="0">
          <a:solidFill>
            <a:srgbClr val="4B350D"/>
          </a:solidFill>
          <a:latin typeface="+mn-lt"/>
          <a:ea typeface="+mn-ea"/>
          <a:cs typeface="Microsoft Sans Serif" pitchFamily="34" charset="0"/>
        </a:defRPr>
      </a:lvl1pPr>
      <a:lvl2pPr marL="742950" indent="-285750" algn="l" defTabSz="914400" rtl="0" eaLnBrk="1" latinLnBrk="0" hangingPunct="1">
        <a:spcBef>
          <a:spcPct val="20000"/>
        </a:spcBef>
        <a:buFontTx/>
        <a:buBlip>
          <a:blip r:embed="rId15"/>
        </a:buBlip>
        <a:defRPr kumimoji="1" sz="2800" kern="1200" baseline="0">
          <a:solidFill>
            <a:srgbClr val="4B350D"/>
          </a:solidFill>
          <a:latin typeface="+mn-lt"/>
          <a:ea typeface="+mn-ea"/>
          <a:cs typeface="Microsoft Sans Serif" pitchFamily="34" charset="0"/>
        </a:defRPr>
      </a:lvl2pPr>
      <a:lvl3pPr marL="1143000" indent="-228600" algn="l" defTabSz="914400" rtl="0" eaLnBrk="1" latinLnBrk="0" hangingPunct="1">
        <a:spcBef>
          <a:spcPct val="20000"/>
        </a:spcBef>
        <a:buFontTx/>
        <a:buBlip>
          <a:blip r:embed="rId16"/>
        </a:buBlip>
        <a:defRPr kumimoji="1" sz="2400" kern="1200" baseline="0">
          <a:solidFill>
            <a:srgbClr val="4B350D"/>
          </a:solidFill>
          <a:latin typeface="+mn-lt"/>
          <a:ea typeface="+mn-ea"/>
          <a:cs typeface="Microsoft Sans Serif" pitchFamily="34" charset="0"/>
        </a:defRPr>
      </a:lvl3pPr>
      <a:lvl4pPr marL="1600200" indent="-228600" algn="l" defTabSz="914400" rtl="0" eaLnBrk="1" latinLnBrk="0" hangingPunct="1">
        <a:spcBef>
          <a:spcPct val="20000"/>
        </a:spcBef>
        <a:buFontTx/>
        <a:buBlip>
          <a:blip r:embed="rId17"/>
        </a:buBlip>
        <a:defRPr kumimoji="1" sz="2000" kern="1200" baseline="0">
          <a:solidFill>
            <a:srgbClr val="4B350D"/>
          </a:solidFill>
          <a:latin typeface="+mn-lt"/>
          <a:ea typeface="+mn-ea"/>
          <a:cs typeface="Microsoft Sans Serif" pitchFamily="34" charset="0"/>
        </a:defRPr>
      </a:lvl4pPr>
      <a:lvl5pPr marL="2057400" indent="-228600" algn="l" defTabSz="914400" rtl="0" eaLnBrk="1" latinLnBrk="0" hangingPunct="1">
        <a:spcBef>
          <a:spcPct val="20000"/>
        </a:spcBef>
        <a:buFontTx/>
        <a:buBlip>
          <a:blip r:embed="rId18"/>
        </a:buBlip>
        <a:defRPr kumimoji="1" sz="2000" kern="1200" baseline="0">
          <a:solidFill>
            <a:srgbClr val="4B350D"/>
          </a:solidFill>
          <a:latin typeface="+mn-lt"/>
          <a:ea typeface="+mn-ea"/>
          <a:cs typeface="Microsoft Sans Serif" pitchFamily="34" charset="0"/>
        </a:defRPr>
      </a:lvl5pPr>
      <a:lvl6pPr marL="2514600" indent="-228600" algn="l" defTabSz="914400" rtl="0" eaLnBrk="1" latinLnBrk="0" hangingPunct="1">
        <a:spcBef>
          <a:spcPct val="20000"/>
        </a:spcBef>
        <a:buFontTx/>
        <a:buBlip>
          <a:blip r:embed="rId14"/>
        </a:buBlip>
        <a:defRPr kumimoji="1" sz="1800" kern="1200">
          <a:solidFill>
            <a:srgbClr val="4B350D"/>
          </a:solidFill>
          <a:latin typeface="+mn-lt"/>
          <a:ea typeface="+mn-ea"/>
          <a:cs typeface="Microsoft Sans Serif" pitchFamily="34" charset="0"/>
        </a:defRPr>
      </a:lvl6pPr>
      <a:lvl7pPr marL="2971800" indent="-228600" algn="l" defTabSz="914400" rtl="0" eaLnBrk="1" latinLnBrk="0" hangingPunct="1">
        <a:spcBef>
          <a:spcPct val="20000"/>
        </a:spcBef>
        <a:buFontTx/>
        <a:buBlip>
          <a:blip r:embed="rId15"/>
        </a:buBlip>
        <a:defRPr kumimoji="1" sz="1800" kern="1200">
          <a:solidFill>
            <a:srgbClr val="4B350D"/>
          </a:solidFill>
          <a:latin typeface="+mn-lt"/>
          <a:ea typeface="+mn-ea"/>
          <a:cs typeface="Microsoft Sans Serif" pitchFamily="34" charset="0"/>
        </a:defRPr>
      </a:lvl7pPr>
      <a:lvl8pPr marL="3429000" indent="-228600" algn="l" defTabSz="914400" rtl="0" eaLnBrk="1" latinLnBrk="0" hangingPunct="1">
        <a:spcBef>
          <a:spcPct val="20000"/>
        </a:spcBef>
        <a:buFontTx/>
        <a:buBlip>
          <a:blip r:embed="rId16"/>
        </a:buBlip>
        <a:defRPr kumimoji="1" sz="1600" kern="1200">
          <a:solidFill>
            <a:srgbClr val="4B350D"/>
          </a:solidFill>
          <a:latin typeface="+mn-lt"/>
          <a:ea typeface="+mn-ea"/>
          <a:cs typeface="Microsoft Sans Serif" pitchFamily="34" charset="0"/>
        </a:defRPr>
      </a:lvl8pPr>
      <a:lvl9pPr marL="3886200" indent="-228600" algn="l" defTabSz="914400" rtl="0" eaLnBrk="1" latinLnBrk="0" hangingPunct="1">
        <a:spcBef>
          <a:spcPct val="20000"/>
        </a:spcBef>
        <a:buFontTx/>
        <a:buBlip>
          <a:blip r:embed="rId17"/>
        </a:buBlip>
        <a:defRPr kumimoji="1" sz="1600" kern="1200">
          <a:solidFill>
            <a:srgbClr val="4B350D"/>
          </a:solidFill>
          <a:latin typeface="+mn-lt"/>
          <a:ea typeface="+mn-ea"/>
          <a:cs typeface="Microsoft Sans Serif" pitchFamily="34" charset="0"/>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946647"/>
          </a:xfrm>
        </p:spPr>
        <p:txBody>
          <a:bodyPr>
            <a:normAutofit fontScale="90000"/>
          </a:bodyPr>
          <a:lstStyle/>
          <a:p>
            <a:r>
              <a:rPr kumimoji="1" lang="ja-JP" altLang="en-US" dirty="0" smtClean="0">
                <a:solidFill>
                  <a:srgbClr val="C00000"/>
                </a:solidFill>
                <a:latin typeface="HG丸ｺﾞｼｯｸM-PRO" pitchFamily="50" charset="-128"/>
                <a:ea typeface="HG丸ｺﾞｼｯｸM-PRO" pitchFamily="50" charset="-128"/>
              </a:rPr>
              <a:t>２０１１年度</a:t>
            </a:r>
            <a:r>
              <a:rPr kumimoji="1" lang="en-US" altLang="ja-JP" dirty="0" smtClean="0">
                <a:solidFill>
                  <a:srgbClr val="C00000"/>
                </a:solidFill>
                <a:latin typeface="HG丸ｺﾞｼｯｸM-PRO" pitchFamily="50" charset="-128"/>
                <a:ea typeface="HG丸ｺﾞｼｯｸM-PRO" pitchFamily="50" charset="-128"/>
              </a:rPr>
              <a:t/>
            </a:r>
            <a:br>
              <a:rPr kumimoji="1" lang="en-US" altLang="ja-JP" dirty="0" smtClean="0">
                <a:solidFill>
                  <a:srgbClr val="C00000"/>
                </a:solidFill>
                <a:latin typeface="HG丸ｺﾞｼｯｸM-PRO" pitchFamily="50" charset="-128"/>
                <a:ea typeface="HG丸ｺﾞｼｯｸM-PRO" pitchFamily="50" charset="-128"/>
              </a:rPr>
            </a:br>
            <a:r>
              <a:rPr lang="ja-JP" altLang="en-US" dirty="0" smtClean="0">
                <a:solidFill>
                  <a:srgbClr val="C00000"/>
                </a:solidFill>
                <a:latin typeface="HG丸ｺﾞｼｯｸM-PRO" pitchFamily="50" charset="-128"/>
                <a:ea typeface="HG丸ｺﾞｼｯｸM-PRO" pitchFamily="50" charset="-128"/>
              </a:rPr>
              <a:t>知財キャリア分科会</a:t>
            </a:r>
            <a:r>
              <a:rPr lang="en-US" altLang="ja-JP" dirty="0" smtClean="0">
                <a:solidFill>
                  <a:srgbClr val="C00000"/>
                </a:solidFill>
                <a:latin typeface="HG丸ｺﾞｼｯｸM-PRO" pitchFamily="50" charset="-128"/>
                <a:ea typeface="HG丸ｺﾞｼｯｸM-PRO" pitchFamily="50" charset="-128"/>
              </a:rPr>
              <a:t/>
            </a:r>
            <a:br>
              <a:rPr lang="en-US" altLang="ja-JP" dirty="0" smtClean="0">
                <a:solidFill>
                  <a:srgbClr val="C00000"/>
                </a:solidFill>
                <a:latin typeface="HG丸ｺﾞｼｯｸM-PRO" pitchFamily="50" charset="-128"/>
                <a:ea typeface="HG丸ｺﾞｼｯｸM-PRO" pitchFamily="50" charset="-128"/>
              </a:rPr>
            </a:br>
            <a:r>
              <a:rPr lang="ja-JP" altLang="en-US" dirty="0" smtClean="0">
                <a:solidFill>
                  <a:srgbClr val="C00000"/>
                </a:solidFill>
                <a:latin typeface="HG丸ｺﾞｼｯｸM-PRO" pitchFamily="50" charset="-128"/>
                <a:ea typeface="HG丸ｺﾞｼｯｸM-PRO" pitchFamily="50" charset="-128"/>
              </a:rPr>
              <a:t>の活動</a:t>
            </a:r>
            <a:endParaRPr kumimoji="1" lang="ja-JP" altLang="en-US" dirty="0">
              <a:solidFill>
                <a:srgbClr val="C00000"/>
              </a:solidFill>
              <a:latin typeface="HG丸ｺﾞｼｯｸM-PRO" pitchFamily="50" charset="-128"/>
              <a:ea typeface="HG丸ｺﾞｼｯｸM-PRO" pitchFamily="50" charset="-128"/>
            </a:endParaRPr>
          </a:p>
        </p:txBody>
      </p:sp>
      <p:sp>
        <p:nvSpPr>
          <p:cNvPr id="4" name="Title 1"/>
          <p:cNvSpPr txBox="1">
            <a:spLocks/>
          </p:cNvSpPr>
          <p:nvPr/>
        </p:nvSpPr>
        <p:spPr>
          <a:xfrm>
            <a:off x="179512" y="476673"/>
            <a:ext cx="6264696" cy="108012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b="1" kern="1200" cap="none" spc="100">
                <a:ln w="19050">
                  <a:solidFill>
                    <a:schemeClr val="bg1"/>
                  </a:solidFill>
                  <a:prstDash val="solid"/>
                </a:ln>
                <a:solidFill>
                  <a:srgbClr val="4B350D"/>
                </a:solidFill>
                <a:effectLst/>
                <a:latin typeface="+mj-lt"/>
                <a:ea typeface="+mj-ea"/>
                <a:cs typeface="+mj-cs"/>
              </a:defRPr>
            </a:lvl1pPr>
          </a:lstStyle>
          <a:p>
            <a:endParaRPr lang="ja-JP" altLang="en-US" dirty="0">
              <a:latin typeface="ＭＳ Ｐゴシック" pitchFamily="50" charset="-128"/>
              <a:ea typeface="ＭＳ Ｐゴシック" pitchFamily="50" charset="-128"/>
            </a:endParaRPr>
          </a:p>
        </p:txBody>
      </p:sp>
      <p:sp>
        <p:nvSpPr>
          <p:cNvPr id="6" name="Title 1"/>
          <p:cNvSpPr txBox="1">
            <a:spLocks/>
          </p:cNvSpPr>
          <p:nvPr/>
        </p:nvSpPr>
        <p:spPr>
          <a:xfrm>
            <a:off x="0" y="473498"/>
            <a:ext cx="77724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b="1" kern="1200" cap="none" spc="100">
                <a:ln w="19050">
                  <a:solidFill>
                    <a:schemeClr val="bg1"/>
                  </a:solidFill>
                  <a:prstDash val="solid"/>
                </a:ln>
                <a:solidFill>
                  <a:srgbClr val="4B350D"/>
                </a:solidFill>
                <a:effectLst/>
                <a:latin typeface="+mj-lt"/>
                <a:ea typeface="+mj-ea"/>
                <a:cs typeface="+mj-cs"/>
              </a:defRPr>
            </a:lvl1pPr>
          </a:lstStyle>
          <a:p>
            <a:r>
              <a:rPr lang="ja-JP" altLang="en-US" dirty="0" smtClean="0">
                <a:latin typeface="HG丸ｺﾞｼｯｸM-PRO" pitchFamily="50" charset="-128"/>
                <a:ea typeface="HG丸ｺﾞｼｯｸM-PRO" pitchFamily="50" charset="-128"/>
              </a:rPr>
              <a:t>知的財産マネジメント研究会</a:t>
            </a:r>
            <a:endParaRPr lang="ja-JP" altLang="en-US" dirty="0">
              <a:latin typeface="HG丸ｺﾞｼｯｸM-PRO" pitchFamily="50" charset="-128"/>
              <a:ea typeface="HG丸ｺﾞｼｯｸM-PRO" pitchFamily="50" charset="-12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sz="4000" dirty="0" err="1" smtClean="0">
                <a:solidFill>
                  <a:srgbClr val="C00000"/>
                </a:solidFill>
                <a:latin typeface="HG丸ｺﾞｼｯｸM-PRO" pitchFamily="50" charset="-128"/>
                <a:ea typeface="HG丸ｺﾞｼｯｸM-PRO" pitchFamily="50" charset="-128"/>
              </a:rPr>
              <a:t>Smips</a:t>
            </a:r>
            <a:r>
              <a:rPr kumimoji="1" lang="ja-JP" altLang="en-US" sz="4000" dirty="0" smtClean="0">
                <a:solidFill>
                  <a:srgbClr val="C00000"/>
                </a:solidFill>
                <a:latin typeface="HG丸ｺﾞｼｯｸM-PRO" pitchFamily="50" charset="-128"/>
                <a:ea typeface="HG丸ｺﾞｼｯｸM-PRO" pitchFamily="50" charset="-128"/>
              </a:rPr>
              <a:t>知財キャリア分科会とは</a:t>
            </a:r>
            <a:endParaRPr kumimoji="1" lang="ja-JP" altLang="en-US" sz="4000" dirty="0">
              <a:solidFill>
                <a:srgbClr val="C00000"/>
              </a:solidFill>
              <a:latin typeface="HG丸ｺﾞｼｯｸM-PRO" pitchFamily="50" charset="-128"/>
              <a:ea typeface="HG丸ｺﾞｼｯｸM-PRO" pitchFamily="50" charset="-128"/>
            </a:endParaRPr>
          </a:p>
        </p:txBody>
      </p:sp>
      <p:sp>
        <p:nvSpPr>
          <p:cNvPr id="3" name="コンテンツ プレースホルダー 2"/>
          <p:cNvSpPr>
            <a:spLocks noGrp="1"/>
          </p:cNvSpPr>
          <p:nvPr>
            <p:ph idx="1"/>
          </p:nvPr>
        </p:nvSpPr>
        <p:spPr>
          <a:xfrm>
            <a:off x="457200" y="1600200"/>
            <a:ext cx="8291264" cy="4853136"/>
          </a:xfrm>
        </p:spPr>
        <p:txBody>
          <a:bodyPr>
            <a:normAutofit fontScale="92500" lnSpcReduction="10000"/>
          </a:bodyPr>
          <a:lstStyle/>
          <a:p>
            <a:pPr>
              <a:lnSpc>
                <a:spcPct val="90000"/>
              </a:lnSpc>
            </a:pPr>
            <a:r>
              <a:rPr lang="ja-JP" altLang="en-US" b="1" dirty="0">
                <a:solidFill>
                  <a:schemeClr val="tx1"/>
                </a:solidFill>
                <a:latin typeface="HG丸ｺﾞｼｯｸM-PRO" pitchFamily="50" charset="-128"/>
                <a:ea typeface="HG丸ｺﾞｼｯｸM-PRO" pitchFamily="50" charset="-128"/>
              </a:rPr>
              <a:t>Ｓｍｉｐｓ</a:t>
            </a:r>
            <a:r>
              <a:rPr lang="en-US" altLang="ja-JP" b="1" dirty="0">
                <a:solidFill>
                  <a:schemeClr val="tx1"/>
                </a:solidFill>
                <a:latin typeface="HG丸ｺﾞｼｯｸM-PRO" pitchFamily="50" charset="-128"/>
                <a:ea typeface="HG丸ｺﾞｼｯｸM-PRO" pitchFamily="50" charset="-128"/>
              </a:rPr>
              <a:t>(</a:t>
            </a:r>
            <a:r>
              <a:rPr lang="ja-JP" altLang="en-US" b="1" dirty="0">
                <a:solidFill>
                  <a:schemeClr val="tx1"/>
                </a:solidFill>
                <a:latin typeface="HG丸ｺﾞｼｯｸM-PRO" pitchFamily="50" charset="-128"/>
                <a:ea typeface="HG丸ｺﾞｼｯｸM-PRO" pitchFamily="50" charset="-128"/>
              </a:rPr>
              <a:t>知的財産マネジメント研究会）内の分科会として、</a:t>
            </a:r>
            <a:r>
              <a:rPr lang="en-US" altLang="ja-JP" b="1" dirty="0">
                <a:solidFill>
                  <a:schemeClr val="tx1"/>
                </a:solidFill>
                <a:latin typeface="HG丸ｺﾞｼｯｸM-PRO" pitchFamily="50" charset="-128"/>
                <a:ea typeface="HG丸ｺﾞｼｯｸM-PRO" pitchFamily="50" charset="-128"/>
              </a:rPr>
              <a:t>2004</a:t>
            </a:r>
            <a:r>
              <a:rPr lang="ja-JP" altLang="en-US" b="1" dirty="0">
                <a:solidFill>
                  <a:schemeClr val="tx1"/>
                </a:solidFill>
                <a:latin typeface="HG丸ｺﾞｼｯｸM-PRO" pitchFamily="50" charset="-128"/>
                <a:ea typeface="HG丸ｺﾞｼｯｸM-PRO" pitchFamily="50" charset="-128"/>
              </a:rPr>
              <a:t>年度</a:t>
            </a:r>
            <a:r>
              <a:rPr lang="ja-JP" altLang="en-US" b="1" dirty="0" smtClean="0">
                <a:solidFill>
                  <a:schemeClr val="tx1"/>
                </a:solidFill>
                <a:latin typeface="HG丸ｺﾞｼｯｸM-PRO" pitchFamily="50" charset="-128"/>
                <a:ea typeface="HG丸ｺﾞｼｯｸM-PRO" pitchFamily="50" charset="-128"/>
              </a:rPr>
              <a:t>より７年間</a:t>
            </a:r>
            <a:r>
              <a:rPr lang="ja-JP" altLang="en-US" b="1" dirty="0">
                <a:solidFill>
                  <a:schemeClr val="tx1"/>
                </a:solidFill>
                <a:latin typeface="HG丸ｺﾞｼｯｸM-PRO" pitchFamily="50" charset="-128"/>
                <a:ea typeface="HG丸ｺﾞｼｯｸM-PRO" pitchFamily="50" charset="-128"/>
              </a:rPr>
              <a:t>継続開催。毎回、知的財産・産学連携・起業などの分野で活躍されている方の講演と参加者を交えたディスカッションを行っている。</a:t>
            </a:r>
            <a:endParaRPr lang="en-US" altLang="ja-JP" b="1" dirty="0">
              <a:solidFill>
                <a:schemeClr val="tx1"/>
              </a:solidFill>
              <a:latin typeface="HG丸ｺﾞｼｯｸM-PRO" pitchFamily="50" charset="-128"/>
              <a:ea typeface="HG丸ｺﾞｼｯｸM-PRO" pitchFamily="50" charset="-128"/>
            </a:endParaRPr>
          </a:p>
          <a:p>
            <a:pPr>
              <a:lnSpc>
                <a:spcPct val="90000"/>
              </a:lnSpc>
            </a:pPr>
            <a:r>
              <a:rPr lang="ja-JP" altLang="en-US" b="1" dirty="0">
                <a:solidFill>
                  <a:schemeClr val="tx1"/>
                </a:solidFill>
                <a:latin typeface="HG丸ｺﾞｼｯｸM-PRO" pitchFamily="50" charset="-128"/>
                <a:ea typeface="HG丸ｺﾞｼｯｸM-PRO" pitchFamily="50" charset="-128"/>
              </a:rPr>
              <a:t>前身は知財エデュケーター分科会。</a:t>
            </a:r>
          </a:p>
          <a:p>
            <a:pPr>
              <a:lnSpc>
                <a:spcPct val="90000"/>
              </a:lnSpc>
            </a:pPr>
            <a:r>
              <a:rPr lang="ja-JP" altLang="en-US" b="1" dirty="0">
                <a:solidFill>
                  <a:schemeClr val="tx1"/>
                </a:solidFill>
                <a:latin typeface="HG丸ｺﾞｼｯｸM-PRO" pitchFamily="50" charset="-128"/>
                <a:ea typeface="HG丸ｺﾞｼｯｸM-PRO" pitchFamily="50" charset="-128"/>
              </a:rPr>
              <a:t>理工系大学院生、大学生や、第二新卒の社会人、転職希望の社会人などで、知的財産分野へのキャリアパスを検討するための分科会として、２００４年～</a:t>
            </a:r>
            <a:r>
              <a:rPr lang="ja-JP" altLang="en-US" b="1" dirty="0" smtClean="0">
                <a:solidFill>
                  <a:schemeClr val="tx1"/>
                </a:solidFill>
                <a:latin typeface="HG丸ｺﾞｼｯｸM-PRO" pitchFamily="50" charset="-128"/>
                <a:ea typeface="HG丸ｺﾞｼｯｸM-PRO" pitchFamily="50" charset="-128"/>
              </a:rPr>
              <a:t>２０１０年度</a:t>
            </a:r>
            <a:r>
              <a:rPr lang="ja-JP" altLang="en-US" b="1" dirty="0">
                <a:solidFill>
                  <a:schemeClr val="tx1"/>
                </a:solidFill>
                <a:latin typeface="HG丸ｺﾞｼｯｸM-PRO" pitchFamily="50" charset="-128"/>
                <a:ea typeface="HG丸ｺﾞｼｯｸM-PRO" pitchFamily="50" charset="-128"/>
              </a:rPr>
              <a:t>まで毎年開催。</a:t>
            </a:r>
            <a:endParaRPr lang="en-US" altLang="ja-JP" b="1" dirty="0">
              <a:solidFill>
                <a:schemeClr val="tx1"/>
              </a:solidFill>
              <a:latin typeface="HG丸ｺﾞｼｯｸM-PRO" pitchFamily="50" charset="-128"/>
              <a:ea typeface="HG丸ｺﾞｼｯｸM-PRO" pitchFamily="50" charset="-128"/>
            </a:endParaRPr>
          </a:p>
          <a:p>
            <a:pPr>
              <a:lnSpc>
                <a:spcPct val="90000"/>
              </a:lnSpc>
            </a:pPr>
            <a:r>
              <a:rPr lang="ja-JP" altLang="en-US" b="1" dirty="0">
                <a:solidFill>
                  <a:schemeClr val="tx1"/>
                </a:solidFill>
                <a:latin typeface="HG丸ｺﾞｼｯｸM-PRO" pitchFamily="50" charset="-128"/>
                <a:ea typeface="HG丸ｺﾞｼｯｸM-PRO" pitchFamily="50" charset="-128"/>
              </a:rPr>
              <a:t>これまでのご講演者数</a:t>
            </a:r>
            <a:r>
              <a:rPr lang="ja-JP" altLang="en-US" b="1" dirty="0" smtClean="0">
                <a:solidFill>
                  <a:schemeClr val="tx1"/>
                </a:solidFill>
                <a:latin typeface="HG丸ｺﾞｼｯｸM-PRO" pitchFamily="50" charset="-128"/>
                <a:ea typeface="HG丸ｺﾞｼｯｸM-PRO" pitchFamily="50" charset="-128"/>
              </a:rPr>
              <a:t>は４５名</a:t>
            </a:r>
            <a:r>
              <a:rPr lang="ja-JP" altLang="en-US" b="1" dirty="0">
                <a:solidFill>
                  <a:schemeClr val="tx1"/>
                </a:solidFill>
                <a:latin typeface="HG丸ｺﾞｼｯｸM-PRO" pitchFamily="50" charset="-128"/>
                <a:ea typeface="HG丸ｺﾞｼｯｸM-PRO" pitchFamily="50" charset="-128"/>
              </a:rPr>
              <a:t>ほど。</a:t>
            </a:r>
          </a:p>
          <a:p>
            <a:endParaRPr kumimoji="1" lang="ja-JP" altLang="en-US" dirty="0">
              <a:solidFill>
                <a:schemeClr val="tx1"/>
              </a:solidFill>
            </a:endParaRPr>
          </a:p>
        </p:txBody>
      </p:sp>
    </p:spTree>
    <p:extLst>
      <p:ext uri="{BB962C8B-B14F-4D97-AF65-F5344CB8AC3E}">
        <p14:creationId xmlns:p14="http://schemas.microsoft.com/office/powerpoint/2010/main" val="28890806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solidFill>
                  <a:srgbClr val="C00000"/>
                </a:solidFill>
                <a:latin typeface="HG丸ｺﾞｼｯｸM-PRO" pitchFamily="50" charset="-128"/>
                <a:ea typeface="HG丸ｺﾞｼｯｸM-PRO" pitchFamily="50" charset="-128"/>
              </a:rPr>
              <a:t>２０１１年度の活動テーマ</a:t>
            </a:r>
            <a:endParaRPr kumimoji="1" lang="ja-JP" altLang="en-US" dirty="0">
              <a:solidFill>
                <a:srgbClr val="C00000"/>
              </a:solidFill>
              <a:latin typeface="HG丸ｺﾞｼｯｸM-PRO" pitchFamily="50" charset="-128"/>
              <a:ea typeface="HG丸ｺﾞｼｯｸM-PRO" pitchFamily="50" charset="-128"/>
            </a:endParaRPr>
          </a:p>
        </p:txBody>
      </p:sp>
      <p:sp>
        <p:nvSpPr>
          <p:cNvPr id="3" name="コンテンツ プレースホルダー 2"/>
          <p:cNvSpPr>
            <a:spLocks noGrp="1"/>
          </p:cNvSpPr>
          <p:nvPr>
            <p:ph idx="1"/>
          </p:nvPr>
        </p:nvSpPr>
        <p:spPr>
          <a:xfrm>
            <a:off x="457200" y="1600200"/>
            <a:ext cx="8291264" cy="5069160"/>
          </a:xfrm>
        </p:spPr>
        <p:txBody>
          <a:bodyPr>
            <a:normAutofit fontScale="77500" lnSpcReduction="20000"/>
          </a:bodyPr>
          <a:lstStyle/>
          <a:p>
            <a:r>
              <a:rPr kumimoji="1" lang="ja-JP" altLang="en-US" b="1" dirty="0" smtClean="0">
                <a:latin typeface="HG丸ｺﾞｼｯｸM-PRO" pitchFamily="50" charset="-128"/>
                <a:ea typeface="HG丸ｺﾞｼｯｸM-PRO" pitchFamily="50" charset="-128"/>
              </a:rPr>
              <a:t>今年度のテーマ</a:t>
            </a:r>
            <a:endParaRPr kumimoji="1" lang="en-US" altLang="ja-JP" b="1" dirty="0" smtClean="0">
              <a:latin typeface="HG丸ｺﾞｼｯｸM-PRO" pitchFamily="50" charset="-128"/>
              <a:ea typeface="HG丸ｺﾞｼｯｸM-PRO" pitchFamily="50" charset="-128"/>
            </a:endParaRPr>
          </a:p>
          <a:p>
            <a:pPr lvl="1"/>
            <a:r>
              <a:rPr lang="ja-JP" altLang="en-US" sz="3600" b="1" dirty="0" smtClean="0">
                <a:solidFill>
                  <a:srgbClr val="C00000"/>
                </a:solidFill>
                <a:latin typeface="HG丸ｺﾞｼｯｸM-PRO" pitchFamily="50" charset="-128"/>
                <a:ea typeface="HG丸ｺﾞｼｯｸM-PRO" pitchFamily="50" charset="-128"/>
              </a:rPr>
              <a:t>「</a:t>
            </a:r>
            <a:r>
              <a:rPr lang="ja-JP" altLang="en-US" sz="3600" b="1" dirty="0">
                <a:solidFill>
                  <a:srgbClr val="C00000"/>
                </a:solidFill>
                <a:latin typeface="HG丸ｺﾞｼｯｸM-PRO" pitchFamily="50" charset="-128"/>
                <a:ea typeface="HG丸ｺﾞｼｯｸM-PRO" pitchFamily="50" charset="-128"/>
              </a:rPr>
              <a:t>人と人との</a:t>
            </a:r>
            <a:r>
              <a:rPr lang="ja-JP" altLang="en-US" sz="3600" b="1" dirty="0" smtClean="0">
                <a:solidFill>
                  <a:srgbClr val="C00000"/>
                </a:solidFill>
                <a:latin typeface="HG丸ｺﾞｼｯｸM-PRO" pitchFamily="50" charset="-128"/>
                <a:ea typeface="HG丸ｺﾞｼｯｸM-PRO" pitchFamily="50" charset="-128"/>
              </a:rPr>
              <a:t>つながり，ネットワーク</a:t>
            </a:r>
            <a:r>
              <a:rPr lang="ja-JP" altLang="en-US" sz="3600" b="1" dirty="0">
                <a:solidFill>
                  <a:srgbClr val="C00000"/>
                </a:solidFill>
                <a:latin typeface="HG丸ｺﾞｼｯｸM-PRO" pitchFamily="50" charset="-128"/>
                <a:ea typeface="HG丸ｺﾞｼｯｸM-PRO" pitchFamily="50" charset="-128"/>
              </a:rPr>
              <a:t>の</a:t>
            </a:r>
            <a:r>
              <a:rPr lang="ja-JP" altLang="en-US" sz="3600" dirty="0">
                <a:solidFill>
                  <a:srgbClr val="C00000"/>
                </a:solidFill>
                <a:latin typeface="HG丸ｺﾞｼｯｸM-PRO" pitchFamily="50" charset="-128"/>
                <a:ea typeface="HG丸ｺﾞｼｯｸM-PRO" pitchFamily="50" charset="-128"/>
              </a:rPr>
              <a:t> </a:t>
            </a:r>
            <a:r>
              <a:rPr lang="ja-JP" altLang="en-US" sz="3600" b="1" dirty="0">
                <a:solidFill>
                  <a:srgbClr val="C00000"/>
                </a:solidFill>
                <a:latin typeface="HG丸ｺﾞｼｯｸM-PRO" pitchFamily="50" charset="-128"/>
                <a:ea typeface="HG丸ｺﾞｼｯｸM-PRO" pitchFamily="50" charset="-128"/>
              </a:rPr>
              <a:t/>
            </a:r>
            <a:br>
              <a:rPr lang="ja-JP" altLang="en-US" sz="3600" b="1" dirty="0">
                <a:solidFill>
                  <a:srgbClr val="C00000"/>
                </a:solidFill>
                <a:latin typeface="HG丸ｺﾞｼｯｸM-PRO" pitchFamily="50" charset="-128"/>
                <a:ea typeface="HG丸ｺﾞｼｯｸM-PRO" pitchFamily="50" charset="-128"/>
              </a:rPr>
            </a:br>
            <a:r>
              <a:rPr lang="ja-JP" altLang="en-US" sz="3600" b="1" dirty="0">
                <a:solidFill>
                  <a:srgbClr val="C00000"/>
                </a:solidFill>
                <a:latin typeface="HG丸ｺﾞｼｯｸM-PRO" pitchFamily="50" charset="-128"/>
                <a:ea typeface="HG丸ｺﾞｼｯｸM-PRO" pitchFamily="50" charset="-128"/>
              </a:rPr>
              <a:t>重要性、絆の大切さ</a:t>
            </a:r>
            <a:r>
              <a:rPr lang="ja-JP" altLang="en-US" sz="3600" b="1" dirty="0" smtClean="0">
                <a:solidFill>
                  <a:srgbClr val="C00000"/>
                </a:solidFill>
                <a:latin typeface="HG丸ｺﾞｼｯｸM-PRO" pitchFamily="50" charset="-128"/>
                <a:ea typeface="HG丸ｺﾞｼｯｸM-PRO" pitchFamily="50" charset="-128"/>
              </a:rPr>
              <a:t>」</a:t>
            </a:r>
            <a:endParaRPr lang="en-US" altLang="ja-JP" sz="3600" b="1" dirty="0" smtClean="0">
              <a:solidFill>
                <a:srgbClr val="C00000"/>
              </a:solidFill>
              <a:latin typeface="HG丸ｺﾞｼｯｸM-PRO" pitchFamily="50" charset="-128"/>
              <a:ea typeface="HG丸ｺﾞｼｯｸM-PRO" pitchFamily="50" charset="-128"/>
            </a:endParaRPr>
          </a:p>
          <a:p>
            <a:r>
              <a:rPr lang="ja-JP" altLang="en-US" b="1" dirty="0">
                <a:latin typeface="HG丸ｺﾞｼｯｸM-PRO" pitchFamily="50" charset="-128"/>
                <a:ea typeface="HG丸ｺﾞｼｯｸM-PRO" pitchFamily="50" charset="-128"/>
              </a:rPr>
              <a:t>今回の未曽有の震災を通して、物や形あるものは失われて</a:t>
            </a:r>
            <a:r>
              <a:rPr lang="ja-JP" altLang="en-US" b="1" dirty="0" smtClean="0">
                <a:latin typeface="HG丸ｺﾞｼｯｸM-PRO" pitchFamily="50" charset="-128"/>
                <a:ea typeface="HG丸ｺﾞｼｯｸM-PRO" pitchFamily="50" charset="-128"/>
              </a:rPr>
              <a:t>しまった一方</a:t>
            </a:r>
            <a:r>
              <a:rPr lang="ja-JP" altLang="en-US" b="1" dirty="0">
                <a:latin typeface="HG丸ｺﾞｼｯｸM-PRO" pitchFamily="50" charset="-128"/>
                <a:ea typeface="HG丸ｺﾞｼｯｸM-PRO" pitchFamily="50" charset="-128"/>
              </a:rPr>
              <a:t>で、人と人との助け合いの輪や被災者の方々を助けたい、力</a:t>
            </a:r>
            <a:r>
              <a:rPr lang="ja-JP" altLang="en-US" b="1" dirty="0" smtClean="0">
                <a:latin typeface="HG丸ｺﾞｼｯｸM-PRO" pitchFamily="50" charset="-128"/>
                <a:ea typeface="HG丸ｺﾞｼｯｸM-PRO" pitchFamily="50" charset="-128"/>
              </a:rPr>
              <a:t>になりたい</a:t>
            </a:r>
            <a:r>
              <a:rPr lang="ja-JP" altLang="en-US" b="1" dirty="0">
                <a:latin typeface="HG丸ｺﾞｼｯｸM-PRO" pitchFamily="50" charset="-128"/>
                <a:ea typeface="HG丸ｺﾞｼｯｸM-PRO" pitchFamily="50" charset="-128"/>
              </a:rPr>
              <a:t>、という世界中の方々の思いの連鎖が大きな力となり</a:t>
            </a:r>
            <a:r>
              <a:rPr lang="ja-JP" altLang="en-US" b="1" dirty="0" smtClean="0">
                <a:latin typeface="HG丸ｺﾞｼｯｸM-PRO" pitchFamily="50" charset="-128"/>
                <a:ea typeface="HG丸ｺﾞｼｯｸM-PRO" pitchFamily="50" charset="-128"/>
              </a:rPr>
              <a:t>、それ</a:t>
            </a:r>
            <a:r>
              <a:rPr lang="ja-JP" altLang="en-US" b="1" dirty="0">
                <a:latin typeface="HG丸ｺﾞｼｯｸM-PRO" pitchFamily="50" charset="-128"/>
                <a:ea typeface="HG丸ｺﾞｼｯｸM-PRO" pitchFamily="50" charset="-128"/>
              </a:rPr>
              <a:t>が具体的な動きや成果に繋がっていくことを目の当たりにし</a:t>
            </a:r>
            <a:r>
              <a:rPr lang="ja-JP" altLang="en-US" b="1" dirty="0" smtClean="0">
                <a:latin typeface="HG丸ｺﾞｼｯｸM-PRO" pitchFamily="50" charset="-128"/>
                <a:ea typeface="HG丸ｺﾞｼｯｸM-PRO" pitchFamily="50" charset="-128"/>
              </a:rPr>
              <a:t>、改めて</a:t>
            </a:r>
            <a:r>
              <a:rPr lang="ja-JP" altLang="en-US" b="1" dirty="0">
                <a:latin typeface="HG丸ｺﾞｼｯｸM-PRO" pitchFamily="50" charset="-128"/>
                <a:ea typeface="HG丸ｺﾞｼｯｸM-PRO" pitchFamily="50" charset="-128"/>
              </a:rPr>
              <a:t>、</a:t>
            </a:r>
            <a:r>
              <a:rPr lang="ja-JP" altLang="en-US" b="1" dirty="0">
                <a:solidFill>
                  <a:srgbClr val="C00000"/>
                </a:solidFill>
                <a:latin typeface="HG丸ｺﾞｼｯｸM-PRO" pitchFamily="50" charset="-128"/>
                <a:ea typeface="HG丸ｺﾞｼｯｸM-PRO" pitchFamily="50" charset="-128"/>
              </a:rPr>
              <a:t>目に見えない人の「想い」、人と人との「信頼」や「絆」の</a:t>
            </a:r>
            <a:r>
              <a:rPr lang="ja-JP" altLang="en-US" b="1" dirty="0" smtClean="0">
                <a:solidFill>
                  <a:srgbClr val="C00000"/>
                </a:solidFill>
                <a:latin typeface="HG丸ｺﾞｼｯｸM-PRO" pitchFamily="50" charset="-128"/>
                <a:ea typeface="HG丸ｺﾞｼｯｸM-PRO" pitchFamily="50" charset="-128"/>
              </a:rPr>
              <a:t>重要性</a:t>
            </a:r>
            <a:r>
              <a:rPr lang="ja-JP" altLang="en-US" b="1" dirty="0" smtClean="0">
                <a:latin typeface="HG丸ｺﾞｼｯｸM-PRO" pitchFamily="50" charset="-128"/>
                <a:ea typeface="HG丸ｺﾞｼｯｸM-PRO" pitchFamily="50" charset="-128"/>
              </a:rPr>
              <a:t>を</a:t>
            </a:r>
            <a:r>
              <a:rPr lang="ja-JP" altLang="en-US" b="1" dirty="0">
                <a:latin typeface="HG丸ｺﾞｼｯｸM-PRO" pitchFamily="50" charset="-128"/>
                <a:ea typeface="HG丸ｺﾞｼｯｸM-PRO" pitchFamily="50" charset="-128"/>
              </a:rPr>
              <a:t>感じ、そういった繋がりこそが、具体的なアイデアや活動成果</a:t>
            </a:r>
            <a:r>
              <a:rPr lang="ja-JP" altLang="en-US" b="1" dirty="0" smtClean="0">
                <a:latin typeface="HG丸ｺﾞｼｯｸM-PRO" pitchFamily="50" charset="-128"/>
                <a:ea typeface="HG丸ｺﾞｼｯｸM-PRO" pitchFamily="50" charset="-128"/>
              </a:rPr>
              <a:t>を生み出し</a:t>
            </a:r>
            <a:r>
              <a:rPr lang="ja-JP" altLang="en-US" b="1" dirty="0">
                <a:latin typeface="HG丸ｺﾞｼｯｸM-PRO" pitchFamily="50" charset="-128"/>
                <a:ea typeface="HG丸ｺﾞｼｯｸM-PRO" pitchFamily="50" charset="-128"/>
              </a:rPr>
              <a:t>、大きな力を発揮していくものだと</a:t>
            </a:r>
            <a:r>
              <a:rPr lang="ja-JP" altLang="en-US" b="1" dirty="0" smtClean="0">
                <a:latin typeface="HG丸ｺﾞｼｯｸM-PRO" pitchFamily="50" charset="-128"/>
                <a:ea typeface="HG丸ｺﾞｼｯｸM-PRO" pitchFamily="50" charset="-128"/>
              </a:rPr>
              <a:t>実感。</a:t>
            </a:r>
            <a:endParaRPr lang="en-US" altLang="ja-JP" b="1" dirty="0" smtClean="0">
              <a:latin typeface="HG丸ｺﾞｼｯｸM-PRO" pitchFamily="50" charset="-128"/>
              <a:ea typeface="HG丸ｺﾞｼｯｸM-PRO" pitchFamily="50" charset="-128"/>
            </a:endParaRPr>
          </a:p>
          <a:p>
            <a:r>
              <a:rPr lang="ja-JP" altLang="en-US" b="1" dirty="0" smtClean="0">
                <a:latin typeface="HG丸ｺﾞｼｯｸM-PRO" pitchFamily="50" charset="-128"/>
                <a:ea typeface="HG丸ｺﾞｼｯｸM-PRO" pitchFamily="50" charset="-128"/>
              </a:rPr>
              <a:t>人々</a:t>
            </a:r>
            <a:r>
              <a:rPr lang="ja-JP" altLang="en-US" b="1" dirty="0">
                <a:latin typeface="HG丸ｺﾞｼｯｸM-PRO" pitchFamily="50" charset="-128"/>
                <a:ea typeface="HG丸ｺﾞｼｯｸM-PRO" pitchFamily="50" charset="-128"/>
              </a:rPr>
              <a:t>の叡智が創り出す目に見えない価値あるもの</a:t>
            </a:r>
            <a:r>
              <a:rPr lang="ja-JP" altLang="en-US" b="1" dirty="0" smtClean="0">
                <a:latin typeface="HG丸ｺﾞｼｯｸM-PRO" pitchFamily="50" charset="-128"/>
                <a:ea typeface="HG丸ｺﾞｼｯｸM-PRO" pitchFamily="50" charset="-128"/>
              </a:rPr>
              <a:t>、即ち</a:t>
            </a:r>
            <a:r>
              <a:rPr lang="ja-JP" altLang="en-US" b="1" dirty="0">
                <a:latin typeface="HG丸ｺﾞｼｯｸM-PRO" pitchFamily="50" charset="-128"/>
                <a:ea typeface="HG丸ｺﾞｼｯｸM-PRO" pitchFamily="50" charset="-128"/>
              </a:rPr>
              <a:t>、広い意味で</a:t>
            </a:r>
            <a:r>
              <a:rPr lang="ja-JP" altLang="en-US" b="1" dirty="0">
                <a:solidFill>
                  <a:srgbClr val="C00000"/>
                </a:solidFill>
                <a:latin typeface="HG丸ｺﾞｼｯｸM-PRO" pitchFamily="50" charset="-128"/>
                <a:ea typeface="HG丸ｺﾞｼｯｸM-PRO" pitchFamily="50" charset="-128"/>
              </a:rPr>
              <a:t>「知的財産」</a:t>
            </a:r>
            <a:r>
              <a:rPr lang="ja-JP" altLang="en-US" b="1" dirty="0">
                <a:latin typeface="HG丸ｺﾞｼｯｸM-PRO" pitchFamily="50" charset="-128"/>
                <a:ea typeface="HG丸ｺﾞｼｯｸM-PRO" pitchFamily="50" charset="-128"/>
              </a:rPr>
              <a:t>の重要性をあらためて感じた</a:t>
            </a:r>
            <a:endParaRPr kumimoji="1" lang="ja-JP" altLang="en-US" b="1" dirty="0">
              <a:latin typeface="HG丸ｺﾞｼｯｸM-PRO" pitchFamily="50" charset="-128"/>
              <a:ea typeface="HG丸ｺﾞｼｯｸM-PRO" pitchFamily="50" charset="-128"/>
            </a:endParaRPr>
          </a:p>
        </p:txBody>
      </p:sp>
    </p:spTree>
    <p:extLst>
      <p:ext uri="{BB962C8B-B14F-4D97-AF65-F5344CB8AC3E}">
        <p14:creationId xmlns:p14="http://schemas.microsoft.com/office/powerpoint/2010/main" val="17271716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solidFill>
                  <a:srgbClr val="C00000"/>
                </a:solidFill>
                <a:latin typeface="HG丸ｺﾞｼｯｸM-PRO" pitchFamily="50" charset="-128"/>
                <a:ea typeface="HG丸ｺﾞｼｯｸM-PRO" pitchFamily="50" charset="-128"/>
              </a:rPr>
              <a:t>２０１１年度の活動テーマ</a:t>
            </a:r>
            <a:endParaRPr kumimoji="1" lang="ja-JP" altLang="en-US" dirty="0">
              <a:solidFill>
                <a:srgbClr val="C00000"/>
              </a:solidFill>
              <a:latin typeface="HG丸ｺﾞｼｯｸM-PRO" pitchFamily="50" charset="-128"/>
              <a:ea typeface="HG丸ｺﾞｼｯｸM-PRO" pitchFamily="50" charset="-128"/>
            </a:endParaRPr>
          </a:p>
        </p:txBody>
      </p:sp>
      <p:sp>
        <p:nvSpPr>
          <p:cNvPr id="3" name="コンテンツ プレースホルダー 2"/>
          <p:cNvSpPr>
            <a:spLocks noGrp="1"/>
          </p:cNvSpPr>
          <p:nvPr>
            <p:ph idx="1"/>
          </p:nvPr>
        </p:nvSpPr>
        <p:spPr>
          <a:xfrm>
            <a:off x="457200" y="1600200"/>
            <a:ext cx="8291264" cy="5069160"/>
          </a:xfrm>
        </p:spPr>
        <p:txBody>
          <a:bodyPr>
            <a:normAutofit lnSpcReduction="10000"/>
          </a:bodyPr>
          <a:lstStyle/>
          <a:p>
            <a:r>
              <a:rPr kumimoji="1" lang="ja-JP" altLang="en-US" b="1" dirty="0" smtClean="0">
                <a:latin typeface="HG丸ｺﾞｼｯｸM-PRO" pitchFamily="50" charset="-128"/>
                <a:ea typeface="HG丸ｺﾞｼｯｸM-PRO" pitchFamily="50" charset="-128"/>
              </a:rPr>
              <a:t>今年度の具体的な活動内容</a:t>
            </a:r>
            <a:endParaRPr kumimoji="1" lang="en-US" altLang="ja-JP" b="1" dirty="0" smtClean="0">
              <a:latin typeface="HG丸ｺﾞｼｯｸM-PRO" pitchFamily="50" charset="-128"/>
              <a:ea typeface="HG丸ｺﾞｼｯｸM-PRO" pitchFamily="50" charset="-128"/>
            </a:endParaRPr>
          </a:p>
          <a:p>
            <a:pPr lvl="1"/>
            <a:r>
              <a:rPr lang="ja-JP" altLang="en-US" b="1" dirty="0">
                <a:latin typeface="HG丸ｺﾞｼｯｸM-PRO" pitchFamily="50" charset="-128"/>
                <a:ea typeface="HG丸ｺﾞｼｯｸM-PRO" pitchFamily="50" charset="-128"/>
              </a:rPr>
              <a:t>従来の人と人との繋がりを 大切にしていきながら</a:t>
            </a:r>
            <a:r>
              <a:rPr lang="ja-JP" altLang="en-US" b="1" dirty="0" smtClean="0">
                <a:latin typeface="HG丸ｺﾞｼｯｸM-PRO" pitchFamily="50" charset="-128"/>
                <a:ea typeface="HG丸ｺﾞｼｯｸM-PRO" pitchFamily="50" charset="-128"/>
              </a:rPr>
              <a:t>、さらに</a:t>
            </a:r>
            <a:r>
              <a:rPr lang="ja-JP" altLang="en-US" b="1" dirty="0">
                <a:latin typeface="HG丸ｺﾞｼｯｸM-PRO" pitchFamily="50" charset="-128"/>
                <a:ea typeface="HG丸ｺﾞｼｯｸM-PRO" pitchFamily="50" charset="-128"/>
              </a:rPr>
              <a:t>強い想いをもっていらっしゃる各方面の多くの方々との繋がりを深め</a:t>
            </a:r>
            <a:r>
              <a:rPr lang="ja-JP" altLang="en-US" b="1" dirty="0" smtClean="0">
                <a:latin typeface="HG丸ｺﾞｼｯｸM-PRO" pitchFamily="50" charset="-128"/>
                <a:ea typeface="HG丸ｺﾞｼｯｸM-PRO" pitchFamily="50" charset="-128"/>
              </a:rPr>
              <a:t>、輪</a:t>
            </a:r>
            <a:r>
              <a:rPr lang="ja-JP" altLang="en-US" b="1" dirty="0">
                <a:latin typeface="HG丸ｺﾞｼｯｸM-PRO" pitchFamily="50" charset="-128"/>
                <a:ea typeface="HG丸ｺﾞｼｯｸM-PRO" pitchFamily="50" charset="-128"/>
              </a:rPr>
              <a:t>を広げていくために、</a:t>
            </a:r>
            <a:r>
              <a:rPr lang="ja-JP" altLang="en-US" b="1" u="sng" dirty="0">
                <a:solidFill>
                  <a:srgbClr val="C00000"/>
                </a:solidFill>
                <a:latin typeface="HG丸ｺﾞｼｯｸM-PRO" pitchFamily="50" charset="-128"/>
                <a:ea typeface="HG丸ｺﾞｼｯｸM-PRO" pitchFamily="50" charset="-128"/>
              </a:rPr>
              <a:t>大学、ＮＰＯ、企業など、様々な場で活動をされて</a:t>
            </a:r>
            <a:r>
              <a:rPr lang="ja-JP" altLang="en-US" b="1" u="sng" dirty="0" smtClean="0">
                <a:solidFill>
                  <a:srgbClr val="C00000"/>
                </a:solidFill>
                <a:latin typeface="HG丸ｺﾞｼｯｸM-PRO" pitchFamily="50" charset="-128"/>
                <a:ea typeface="HG丸ｺﾞｼｯｸM-PRO" pitchFamily="50" charset="-128"/>
              </a:rPr>
              <a:t>いる団体</a:t>
            </a:r>
            <a:r>
              <a:rPr lang="ja-JP" altLang="en-US" b="1" u="sng" dirty="0">
                <a:solidFill>
                  <a:srgbClr val="C00000"/>
                </a:solidFill>
                <a:latin typeface="HG丸ｺﾞｼｯｸM-PRO" pitchFamily="50" charset="-128"/>
                <a:ea typeface="HG丸ｺﾞｼｯｸM-PRO" pitchFamily="50" charset="-128"/>
              </a:rPr>
              <a:t>や組織の方々を分科会にお呼びし、コラボレーションの中で、分科会を</a:t>
            </a:r>
            <a:r>
              <a:rPr lang="ja-JP" altLang="en-US" b="1" u="sng" dirty="0" smtClean="0">
                <a:solidFill>
                  <a:srgbClr val="C00000"/>
                </a:solidFill>
                <a:latin typeface="HG丸ｺﾞｼｯｸM-PRO" pitchFamily="50" charset="-128"/>
                <a:ea typeface="HG丸ｺﾞｼｯｸM-PRO" pitchFamily="50" charset="-128"/>
              </a:rPr>
              <a:t>開催して</a:t>
            </a:r>
            <a:r>
              <a:rPr lang="ja-JP" altLang="en-US" b="1" u="sng" dirty="0">
                <a:solidFill>
                  <a:srgbClr val="C00000"/>
                </a:solidFill>
                <a:latin typeface="HG丸ｺﾞｼｯｸM-PRO" pitchFamily="50" charset="-128"/>
                <a:ea typeface="HG丸ｺﾞｼｯｸM-PRO" pitchFamily="50" charset="-128"/>
              </a:rPr>
              <a:t>いく</a:t>
            </a:r>
            <a:r>
              <a:rPr lang="ja-JP" altLang="en-US" b="1" u="sng" dirty="0" smtClean="0">
                <a:solidFill>
                  <a:srgbClr val="C00000"/>
                </a:solidFill>
                <a:latin typeface="HG丸ｺﾞｼｯｸM-PRO" pitchFamily="50" charset="-128"/>
                <a:ea typeface="HG丸ｺﾞｼｯｸM-PRO" pitchFamily="50" charset="-128"/>
              </a:rPr>
              <a:t>予定。</a:t>
            </a:r>
            <a:endParaRPr lang="ja-JP" altLang="en-US" b="1" u="sng" dirty="0">
              <a:solidFill>
                <a:srgbClr val="C00000"/>
              </a:solidFill>
              <a:latin typeface="HG丸ｺﾞｼｯｸM-PRO" pitchFamily="50" charset="-128"/>
              <a:ea typeface="HG丸ｺﾞｼｯｸM-PRO" pitchFamily="50" charset="-128"/>
            </a:endParaRPr>
          </a:p>
          <a:p>
            <a:pPr lvl="1"/>
            <a:r>
              <a:rPr lang="ja-JP" altLang="en-US" b="1" dirty="0" smtClean="0">
                <a:latin typeface="HG丸ｺﾞｼｯｸM-PRO" pitchFamily="50" charset="-128"/>
                <a:ea typeface="HG丸ｺﾞｼｯｸM-PRO" pitchFamily="50" charset="-128"/>
              </a:rPr>
              <a:t>自分</a:t>
            </a:r>
            <a:r>
              <a:rPr lang="ja-JP" altLang="en-US" b="1" dirty="0">
                <a:latin typeface="HG丸ｺﾞｼｯｸM-PRO" pitchFamily="50" charset="-128"/>
                <a:ea typeface="HG丸ｺﾞｼｯｸM-PRO" pitchFamily="50" charset="-128"/>
              </a:rPr>
              <a:t>たちとして、</a:t>
            </a:r>
            <a:r>
              <a:rPr lang="ja-JP" altLang="en-US" b="1" dirty="0">
                <a:solidFill>
                  <a:srgbClr val="C00000"/>
                </a:solidFill>
                <a:latin typeface="HG丸ｺﾞｼｯｸM-PRO" pitchFamily="50" charset="-128"/>
                <a:ea typeface="HG丸ｺﾞｼｯｸM-PRO" pitchFamily="50" charset="-128"/>
              </a:rPr>
              <a:t>「この時代に何をしていくべきなの</a:t>
            </a:r>
            <a:r>
              <a:rPr lang="ja-JP" altLang="en-US" b="1" dirty="0" smtClean="0">
                <a:solidFill>
                  <a:srgbClr val="C00000"/>
                </a:solidFill>
                <a:latin typeface="HG丸ｺﾞｼｯｸM-PRO" pitchFamily="50" charset="-128"/>
                <a:ea typeface="HG丸ｺﾞｼｯｸM-PRO" pitchFamily="50" charset="-128"/>
              </a:rPr>
              <a:t>か？何</a:t>
            </a:r>
            <a:r>
              <a:rPr lang="ja-JP" altLang="en-US" b="1" dirty="0">
                <a:solidFill>
                  <a:srgbClr val="C00000"/>
                </a:solidFill>
                <a:latin typeface="HG丸ｺﾞｼｯｸM-PRO" pitchFamily="50" charset="-128"/>
                <a:ea typeface="HG丸ｺﾞｼｯｸM-PRO" pitchFamily="50" charset="-128"/>
              </a:rPr>
              <a:t>をすること</a:t>
            </a:r>
            <a:r>
              <a:rPr lang="ja-JP" altLang="en-US" b="1" dirty="0" smtClean="0">
                <a:solidFill>
                  <a:srgbClr val="C00000"/>
                </a:solidFill>
                <a:latin typeface="HG丸ｺﾞｼｯｸM-PRO" pitchFamily="50" charset="-128"/>
                <a:ea typeface="HG丸ｺﾞｼｯｸM-PRO" pitchFamily="50" charset="-128"/>
              </a:rPr>
              <a:t>ができる</a:t>
            </a:r>
            <a:r>
              <a:rPr lang="ja-JP" altLang="en-US" b="1" dirty="0">
                <a:solidFill>
                  <a:srgbClr val="C00000"/>
                </a:solidFill>
                <a:latin typeface="HG丸ｺﾞｼｯｸM-PRO" pitchFamily="50" charset="-128"/>
                <a:ea typeface="HG丸ｺﾞｼｯｸM-PRO" pitchFamily="50" charset="-128"/>
              </a:rPr>
              <a:t>の</a:t>
            </a:r>
            <a:r>
              <a:rPr lang="ja-JP" altLang="en-US" b="1" dirty="0" smtClean="0">
                <a:solidFill>
                  <a:srgbClr val="C00000"/>
                </a:solidFill>
                <a:latin typeface="HG丸ｺﾞｼｯｸM-PRO" pitchFamily="50" charset="-128"/>
                <a:ea typeface="HG丸ｺﾞｼｯｸM-PRO" pitchFamily="50" charset="-128"/>
              </a:rPr>
              <a:t>か？」</a:t>
            </a:r>
            <a:r>
              <a:rPr lang="ja-JP" altLang="en-US" b="1" dirty="0">
                <a:latin typeface="HG丸ｺﾞｼｯｸM-PRO" pitchFamily="50" charset="-128"/>
                <a:ea typeface="HG丸ｺﾞｼｯｸM-PRO" pitchFamily="50" charset="-128"/>
              </a:rPr>
              <a:t>改めて問いかけながら、力強いネットワークや絆作り</a:t>
            </a:r>
            <a:r>
              <a:rPr lang="ja-JP" altLang="en-US" b="1" dirty="0" smtClean="0">
                <a:latin typeface="HG丸ｺﾞｼｯｸM-PRO" pitchFamily="50" charset="-128"/>
                <a:ea typeface="HG丸ｺﾞｼｯｸM-PRO" pitchFamily="50" charset="-128"/>
              </a:rPr>
              <a:t>に貢献</a:t>
            </a:r>
            <a:r>
              <a:rPr lang="ja-JP" altLang="en-US" b="1" dirty="0">
                <a:latin typeface="HG丸ｺﾞｼｯｸM-PRO" pitchFamily="50" charset="-128"/>
                <a:ea typeface="HG丸ｺﾞｼｯｸM-PRO" pitchFamily="50" charset="-128"/>
              </a:rPr>
              <a:t>をしていきたい</a:t>
            </a:r>
            <a:endParaRPr kumimoji="1" lang="ja-JP" altLang="en-US" b="1" dirty="0">
              <a:latin typeface="HG丸ｺﾞｼｯｸM-PRO" pitchFamily="50" charset="-128"/>
              <a:ea typeface="HG丸ｺﾞｼｯｸM-PRO" pitchFamily="50" charset="-128"/>
            </a:endParaRPr>
          </a:p>
        </p:txBody>
      </p:sp>
    </p:spTree>
    <p:extLst>
      <p:ext uri="{BB962C8B-B14F-4D97-AF65-F5344CB8AC3E}">
        <p14:creationId xmlns:p14="http://schemas.microsoft.com/office/powerpoint/2010/main" val="1776952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solidFill>
                  <a:srgbClr val="C00000"/>
                </a:solidFill>
                <a:latin typeface="HG丸ｺﾞｼｯｸM-PRO" pitchFamily="50" charset="-128"/>
                <a:ea typeface="HG丸ｺﾞｼｯｸM-PRO" pitchFamily="50" charset="-128"/>
              </a:rPr>
              <a:t>２０１１年度の活動テーマ</a:t>
            </a:r>
            <a:endParaRPr kumimoji="1" lang="ja-JP" altLang="en-US" dirty="0">
              <a:solidFill>
                <a:srgbClr val="C00000"/>
              </a:solidFill>
              <a:latin typeface="HG丸ｺﾞｼｯｸM-PRO" pitchFamily="50" charset="-128"/>
              <a:ea typeface="HG丸ｺﾞｼｯｸM-PRO" pitchFamily="50" charset="-128"/>
            </a:endParaRPr>
          </a:p>
        </p:txBody>
      </p:sp>
      <p:sp>
        <p:nvSpPr>
          <p:cNvPr id="3" name="コンテンツ プレースホルダー 2"/>
          <p:cNvSpPr>
            <a:spLocks noGrp="1"/>
          </p:cNvSpPr>
          <p:nvPr>
            <p:ph idx="1"/>
          </p:nvPr>
        </p:nvSpPr>
        <p:spPr>
          <a:xfrm>
            <a:off x="457200" y="1124744"/>
            <a:ext cx="8435280" cy="5733256"/>
          </a:xfrm>
        </p:spPr>
        <p:txBody>
          <a:bodyPr>
            <a:normAutofit fontScale="55000" lnSpcReduction="20000"/>
          </a:bodyPr>
          <a:lstStyle/>
          <a:p>
            <a:pPr marL="0" indent="0">
              <a:buNone/>
            </a:pPr>
            <a:r>
              <a:rPr kumimoji="1" lang="ja-JP" altLang="en-US" b="1" dirty="0" smtClean="0">
                <a:latin typeface="HG丸ｺﾞｼｯｸM-PRO" pitchFamily="50" charset="-128"/>
                <a:ea typeface="HG丸ｺﾞｼｯｸM-PRO" pitchFamily="50" charset="-128"/>
              </a:rPr>
              <a:t>＜４月１６日</a:t>
            </a:r>
            <a:r>
              <a:rPr lang="ja-JP" altLang="en-US" b="1" dirty="0" smtClean="0">
                <a:latin typeface="HG丸ｺﾞｼｯｸM-PRO" pitchFamily="50" charset="-128"/>
                <a:ea typeface="HG丸ｺﾞｼｯｸM-PRO" pitchFamily="50" charset="-128"/>
              </a:rPr>
              <a:t>（本日）の予定＞</a:t>
            </a:r>
            <a:endParaRPr kumimoji="1" lang="en-US" altLang="ja-JP" b="1" dirty="0" smtClean="0">
              <a:latin typeface="HG丸ｺﾞｼｯｸM-PRO" pitchFamily="50" charset="-128"/>
              <a:ea typeface="HG丸ｺﾞｼｯｸM-PRO" pitchFamily="50" charset="-128"/>
            </a:endParaRPr>
          </a:p>
          <a:p>
            <a:r>
              <a:rPr lang="ja-JP" altLang="en-US" b="1" dirty="0" smtClean="0">
                <a:latin typeface="HG丸ｺﾞｼｯｸM-PRO" pitchFamily="50" charset="-128"/>
                <a:ea typeface="HG丸ｺﾞｼｯｸM-PRO" pitchFamily="50" charset="-128"/>
              </a:rPr>
              <a:t>ゲスト</a:t>
            </a:r>
            <a:endParaRPr lang="ja-JP" altLang="en-US" b="1" dirty="0">
              <a:latin typeface="HG丸ｺﾞｼｯｸM-PRO" pitchFamily="50" charset="-128"/>
              <a:ea typeface="HG丸ｺﾞｼｯｸM-PRO" pitchFamily="50" charset="-128"/>
            </a:endParaRPr>
          </a:p>
          <a:p>
            <a:pPr lvl="1"/>
            <a:r>
              <a:rPr lang="ja-JP" altLang="en-US" b="1" dirty="0">
                <a:solidFill>
                  <a:srgbClr val="C00000"/>
                </a:solidFill>
                <a:latin typeface="HG丸ｺﾞｼｯｸM-PRO" pitchFamily="50" charset="-128"/>
                <a:ea typeface="HG丸ｺﾞｼｯｸM-PRO" pitchFamily="50" charset="-128"/>
              </a:rPr>
              <a:t>大森裕貴</a:t>
            </a:r>
            <a:r>
              <a:rPr lang="en-US" altLang="ja-JP" b="1" dirty="0">
                <a:solidFill>
                  <a:srgbClr val="C00000"/>
                </a:solidFill>
                <a:latin typeface="HG丸ｺﾞｼｯｸM-PRO" pitchFamily="50" charset="-128"/>
                <a:ea typeface="HG丸ｺﾞｼｯｸM-PRO" pitchFamily="50" charset="-128"/>
              </a:rPr>
              <a:t>(Yuki Omori)</a:t>
            </a:r>
            <a:r>
              <a:rPr lang="ja-JP" altLang="en-US" b="1" dirty="0">
                <a:solidFill>
                  <a:srgbClr val="C00000"/>
                </a:solidFill>
                <a:latin typeface="HG丸ｺﾞｼｯｸM-PRO" pitchFamily="50" charset="-128"/>
                <a:ea typeface="HG丸ｺﾞｼｯｸM-PRO" pitchFamily="50" charset="-128"/>
              </a:rPr>
              <a:t>さん</a:t>
            </a:r>
          </a:p>
          <a:p>
            <a:pPr marL="457200" lvl="1" indent="0">
              <a:buNone/>
            </a:pPr>
            <a:r>
              <a:rPr lang="ja-JP" altLang="en-US" b="1" dirty="0" smtClean="0">
                <a:latin typeface="HG丸ｺﾞｼｯｸM-PRO" pitchFamily="50" charset="-128"/>
                <a:ea typeface="HG丸ｺﾞｼｯｸM-PRO" pitchFamily="50" charset="-128"/>
              </a:rPr>
              <a:t>　</a:t>
            </a:r>
            <a:r>
              <a:rPr lang="ja-JP" altLang="en-US" b="1" dirty="0">
                <a:latin typeface="HG丸ｺﾞｼｯｸM-PRO" pitchFamily="50" charset="-128"/>
                <a:ea typeface="HG丸ｺﾞｼｯｸM-PRO" pitchFamily="50" charset="-128"/>
              </a:rPr>
              <a:t>　</a:t>
            </a:r>
            <a:r>
              <a:rPr lang="ja-JP" altLang="en-US" b="1" dirty="0" smtClean="0">
                <a:latin typeface="HG丸ｺﾞｼｯｸM-PRO" pitchFamily="50" charset="-128"/>
                <a:ea typeface="HG丸ｺﾞｼｯｸM-PRO" pitchFamily="50" charset="-128"/>
              </a:rPr>
              <a:t>慶應</a:t>
            </a:r>
            <a:r>
              <a:rPr lang="ja-JP" altLang="en-US" b="1" dirty="0">
                <a:latin typeface="HG丸ｺﾞｼｯｸM-PRO" pitchFamily="50" charset="-128"/>
                <a:ea typeface="HG丸ｺﾞｼｯｸM-PRO" pitchFamily="50" charset="-128"/>
              </a:rPr>
              <a:t>義塾大学環境情報学部　</a:t>
            </a:r>
            <a:r>
              <a:rPr lang="en-US" altLang="ja-JP" b="1" dirty="0">
                <a:latin typeface="HG丸ｺﾞｼｯｸM-PRO" pitchFamily="50" charset="-128"/>
                <a:ea typeface="HG丸ｺﾞｼｯｸM-PRO" pitchFamily="50" charset="-128"/>
              </a:rPr>
              <a:t>KBC</a:t>
            </a:r>
            <a:r>
              <a:rPr lang="ja-JP" altLang="en-US" b="1" dirty="0">
                <a:latin typeface="HG丸ｺﾞｼｯｸM-PRO" pitchFamily="50" charset="-128"/>
                <a:ea typeface="HG丸ｺﾞｼｯｸM-PRO" pitchFamily="50" charset="-128"/>
              </a:rPr>
              <a:t>実行委員 会第</a:t>
            </a:r>
            <a:r>
              <a:rPr lang="en-US" altLang="ja-JP" b="1" dirty="0">
                <a:latin typeface="HG丸ｺﾞｼｯｸM-PRO" pitchFamily="50" charset="-128"/>
                <a:ea typeface="HG丸ｺﾞｼｯｸM-PRO" pitchFamily="50" charset="-128"/>
              </a:rPr>
              <a:t>6</a:t>
            </a:r>
            <a:r>
              <a:rPr lang="ja-JP" altLang="en-US" b="1" dirty="0">
                <a:latin typeface="HG丸ｺﾞｼｯｸM-PRO" pitchFamily="50" charset="-128"/>
                <a:ea typeface="HG丸ｺﾞｼｯｸM-PRO" pitchFamily="50" charset="-128"/>
              </a:rPr>
              <a:t>期実行委員長</a:t>
            </a:r>
          </a:p>
          <a:p>
            <a:pPr lvl="1"/>
            <a:r>
              <a:rPr lang="ja-JP" altLang="en-US" b="1" dirty="0">
                <a:solidFill>
                  <a:srgbClr val="C00000"/>
                </a:solidFill>
                <a:latin typeface="HG丸ｺﾞｼｯｸM-PRO" pitchFamily="50" charset="-128"/>
                <a:ea typeface="HG丸ｺﾞｼｯｸM-PRO" pitchFamily="50" charset="-128"/>
              </a:rPr>
              <a:t>中村知繁</a:t>
            </a:r>
            <a:r>
              <a:rPr lang="en-US" altLang="ja-JP" b="1" dirty="0">
                <a:solidFill>
                  <a:srgbClr val="C00000"/>
                </a:solidFill>
                <a:latin typeface="HG丸ｺﾞｼｯｸM-PRO" pitchFamily="50" charset="-128"/>
                <a:ea typeface="HG丸ｺﾞｼｯｸM-PRO" pitchFamily="50" charset="-128"/>
              </a:rPr>
              <a:t>(</a:t>
            </a:r>
            <a:r>
              <a:rPr lang="en-US" altLang="ja-JP" b="1" dirty="0" err="1">
                <a:solidFill>
                  <a:srgbClr val="C00000"/>
                </a:solidFill>
                <a:latin typeface="HG丸ｺﾞｼｯｸM-PRO" pitchFamily="50" charset="-128"/>
                <a:ea typeface="HG丸ｺﾞｼｯｸM-PRO" pitchFamily="50" charset="-128"/>
              </a:rPr>
              <a:t>Tomoshige</a:t>
            </a:r>
            <a:r>
              <a:rPr lang="en-US" altLang="ja-JP" b="1" dirty="0">
                <a:solidFill>
                  <a:srgbClr val="C00000"/>
                </a:solidFill>
                <a:latin typeface="HG丸ｺﾞｼｯｸM-PRO" pitchFamily="50" charset="-128"/>
                <a:ea typeface="HG丸ｺﾞｼｯｸM-PRO" pitchFamily="50" charset="-128"/>
              </a:rPr>
              <a:t> Nakamura)</a:t>
            </a:r>
            <a:r>
              <a:rPr lang="ja-JP" altLang="en-US" b="1" dirty="0">
                <a:solidFill>
                  <a:srgbClr val="C00000"/>
                </a:solidFill>
                <a:latin typeface="HG丸ｺﾞｼｯｸM-PRO" pitchFamily="50" charset="-128"/>
                <a:ea typeface="HG丸ｺﾞｼｯｸM-PRO" pitchFamily="50" charset="-128"/>
              </a:rPr>
              <a:t>さん</a:t>
            </a:r>
          </a:p>
          <a:p>
            <a:pPr marL="457200" lvl="1" indent="0">
              <a:buNone/>
            </a:pPr>
            <a:r>
              <a:rPr lang="ja-JP" altLang="en-US" b="1" dirty="0" smtClean="0">
                <a:latin typeface="HG丸ｺﾞｼｯｸM-PRO" pitchFamily="50" charset="-128"/>
                <a:ea typeface="HG丸ｺﾞｼｯｸM-PRO" pitchFamily="50" charset="-128"/>
              </a:rPr>
              <a:t>　　慶應</a:t>
            </a:r>
            <a:r>
              <a:rPr lang="ja-JP" altLang="en-US" b="1" dirty="0">
                <a:latin typeface="HG丸ｺﾞｼｯｸM-PRO" pitchFamily="50" charset="-128"/>
                <a:ea typeface="HG丸ｺﾞｼｯｸM-PRO" pitchFamily="50" charset="-128"/>
              </a:rPr>
              <a:t>義塾大学理工学部 </a:t>
            </a:r>
            <a:r>
              <a:rPr lang="en-US" altLang="ja-JP" b="1" dirty="0">
                <a:latin typeface="HG丸ｺﾞｼｯｸM-PRO" pitchFamily="50" charset="-128"/>
                <a:ea typeface="HG丸ｺﾞｼｯｸM-PRO" pitchFamily="50" charset="-128"/>
              </a:rPr>
              <a:t>KBC</a:t>
            </a:r>
            <a:r>
              <a:rPr lang="ja-JP" altLang="en-US" b="1" dirty="0">
                <a:latin typeface="HG丸ｺﾞｼｯｸM-PRO" pitchFamily="50" charset="-128"/>
                <a:ea typeface="HG丸ｺﾞｼｯｸM-PRO" pitchFamily="50" charset="-128"/>
              </a:rPr>
              <a:t>実行委員会</a:t>
            </a:r>
            <a:r>
              <a:rPr lang="en-US" altLang="ja-JP" b="1" dirty="0">
                <a:latin typeface="HG丸ｺﾞｼｯｸM-PRO" pitchFamily="50" charset="-128"/>
                <a:ea typeface="HG丸ｺﾞｼｯｸM-PRO" pitchFamily="50" charset="-128"/>
              </a:rPr>
              <a:t>Strategy &amp; </a:t>
            </a:r>
            <a:r>
              <a:rPr lang="en-US" altLang="ja-JP" b="1" dirty="0" smtClean="0">
                <a:latin typeface="HG丸ｺﾞｼｯｸM-PRO" pitchFamily="50" charset="-128"/>
                <a:ea typeface="HG丸ｺﾞｼｯｸM-PRO" pitchFamily="50" charset="-128"/>
              </a:rPr>
              <a:t>Management</a:t>
            </a:r>
            <a:endParaRPr lang="en-US" altLang="ja-JP" b="1" dirty="0">
              <a:latin typeface="HG丸ｺﾞｼｯｸM-PRO" pitchFamily="50" charset="-128"/>
              <a:ea typeface="HG丸ｺﾞｼｯｸM-PRO" pitchFamily="50" charset="-128"/>
            </a:endParaRPr>
          </a:p>
          <a:p>
            <a:r>
              <a:rPr lang="ja-JP" altLang="en-US" b="1" dirty="0" smtClean="0">
                <a:latin typeface="HG丸ｺﾞｼｯｸM-PRO" pitchFamily="50" charset="-128"/>
                <a:ea typeface="HG丸ｺﾞｼｯｸM-PRO" pitchFamily="50" charset="-128"/>
              </a:rPr>
              <a:t>ご講演</a:t>
            </a:r>
            <a:r>
              <a:rPr lang="ja-JP" altLang="en-US" b="1" dirty="0">
                <a:latin typeface="HG丸ｺﾞｼｯｸM-PRO" pitchFamily="50" charset="-128"/>
                <a:ea typeface="HG丸ｺﾞｼｯｸM-PRO" pitchFamily="50" charset="-128"/>
              </a:rPr>
              <a:t>テーマ</a:t>
            </a:r>
          </a:p>
          <a:p>
            <a:pPr lvl="1"/>
            <a:r>
              <a:rPr lang="ja-JP" altLang="en-US" b="1" dirty="0">
                <a:solidFill>
                  <a:srgbClr val="C00000"/>
                </a:solidFill>
                <a:latin typeface="HG丸ｺﾞｼｯｸM-PRO" pitchFamily="50" charset="-128"/>
                <a:ea typeface="HG丸ｺﾞｼｯｸM-PRO" pitchFamily="50" charset="-128"/>
              </a:rPr>
              <a:t>「</a:t>
            </a:r>
            <a:r>
              <a:rPr lang="en-US" altLang="ja-JP" b="1" dirty="0">
                <a:solidFill>
                  <a:srgbClr val="C00000"/>
                </a:solidFill>
                <a:latin typeface="HG丸ｺﾞｼｯｸM-PRO" pitchFamily="50" charset="-128"/>
                <a:ea typeface="HG丸ｺﾞｼｯｸM-PRO" pitchFamily="50" charset="-128"/>
              </a:rPr>
              <a:t>Pray For Japan</a:t>
            </a:r>
            <a:r>
              <a:rPr lang="ja-JP" altLang="en-US" b="1" dirty="0">
                <a:solidFill>
                  <a:srgbClr val="C00000"/>
                </a:solidFill>
                <a:latin typeface="HG丸ｺﾞｼｯｸM-PRO" pitchFamily="50" charset="-128"/>
                <a:ea typeface="HG丸ｺﾞｼｯｸM-PRO" pitchFamily="50" charset="-128"/>
              </a:rPr>
              <a:t>から、</a:t>
            </a:r>
            <a:r>
              <a:rPr lang="en-US" altLang="ja-JP" b="1" dirty="0">
                <a:solidFill>
                  <a:srgbClr val="C00000"/>
                </a:solidFill>
                <a:latin typeface="HG丸ｺﾞｼｯｸM-PRO" pitchFamily="50" charset="-128"/>
                <a:ea typeface="HG丸ｺﾞｼｯｸM-PRO" pitchFamily="50" charset="-128"/>
              </a:rPr>
              <a:t>Act For Japan</a:t>
            </a:r>
            <a:r>
              <a:rPr lang="ja-JP" altLang="en-US" b="1" dirty="0">
                <a:solidFill>
                  <a:srgbClr val="C00000"/>
                </a:solidFill>
                <a:latin typeface="HG丸ｺﾞｼｯｸM-PRO" pitchFamily="50" charset="-128"/>
                <a:ea typeface="HG丸ｺﾞｼｯｸM-PRO" pitchFamily="50" charset="-128"/>
              </a:rPr>
              <a:t>へ</a:t>
            </a:r>
            <a:r>
              <a:rPr lang="ja-JP" altLang="en-US" b="1" dirty="0" smtClean="0">
                <a:solidFill>
                  <a:srgbClr val="C00000"/>
                </a:solidFill>
                <a:latin typeface="HG丸ｺﾞｼｯｸM-PRO" pitchFamily="50" charset="-128"/>
                <a:ea typeface="HG丸ｺﾞｼｯｸM-PRO" pitchFamily="50" charset="-128"/>
              </a:rPr>
              <a:t>」</a:t>
            </a:r>
            <a:endParaRPr lang="en-US" altLang="ja-JP" b="1" dirty="0" smtClean="0">
              <a:solidFill>
                <a:srgbClr val="C00000"/>
              </a:solidFill>
              <a:latin typeface="HG丸ｺﾞｼｯｸM-PRO" pitchFamily="50" charset="-128"/>
              <a:ea typeface="HG丸ｺﾞｼｯｸM-PRO" pitchFamily="50" charset="-128"/>
            </a:endParaRPr>
          </a:p>
          <a:p>
            <a:r>
              <a:rPr lang="ja-JP" altLang="en-US" b="1" dirty="0" smtClean="0">
                <a:latin typeface="HG丸ｺﾞｼｯｸM-PRO" pitchFamily="50" charset="-128"/>
                <a:ea typeface="HG丸ｺﾞｼｯｸM-PRO" pitchFamily="50" charset="-128"/>
              </a:rPr>
              <a:t>大森</a:t>
            </a:r>
            <a:r>
              <a:rPr lang="ja-JP" altLang="en-US" b="1" dirty="0">
                <a:latin typeface="HG丸ｺﾞｼｯｸM-PRO" pitchFamily="50" charset="-128"/>
                <a:ea typeface="HG丸ｺﾞｼｯｸM-PRO" pitchFamily="50" charset="-128"/>
              </a:rPr>
              <a:t>さん、中村さんからの参加者の皆様へのメッセージ</a:t>
            </a:r>
          </a:p>
          <a:p>
            <a:pPr lvl="1"/>
            <a:r>
              <a:rPr lang="ja-JP" altLang="en-US" b="1" dirty="0">
                <a:latin typeface="HG丸ｺﾞｼｯｸM-PRO" pitchFamily="50" charset="-128"/>
                <a:ea typeface="HG丸ｺﾞｼｯｸM-PRO" pitchFamily="50" charset="-128"/>
              </a:rPr>
              <a:t>普段お話しできないような皆様と、今回の震災を受けて</a:t>
            </a:r>
            <a:r>
              <a:rPr lang="ja-JP" altLang="en-US" b="1" dirty="0" smtClean="0">
                <a:latin typeface="HG丸ｺﾞｼｯｸM-PRO" pitchFamily="50" charset="-128"/>
                <a:ea typeface="HG丸ｺﾞｼｯｸM-PRO" pitchFamily="50" charset="-128"/>
              </a:rPr>
              <a:t>、日本</a:t>
            </a:r>
            <a:r>
              <a:rPr lang="ja-JP" altLang="en-US" b="1" dirty="0">
                <a:latin typeface="HG丸ｺﾞｼｯｸM-PRO" pitchFamily="50" charset="-128"/>
                <a:ea typeface="HG丸ｺﾞｼｯｸM-PRO" pitchFamily="50" charset="-128"/>
              </a:rPr>
              <a:t>をより 良い国にしていくために</a:t>
            </a:r>
            <a:r>
              <a:rPr lang="ja-JP" altLang="en-US" b="1" dirty="0" smtClean="0">
                <a:latin typeface="HG丸ｺﾞｼｯｸM-PRO" pitchFamily="50" charset="-128"/>
                <a:ea typeface="HG丸ｺﾞｼｯｸM-PRO" pitchFamily="50" charset="-128"/>
              </a:rPr>
              <a:t>、「</a:t>
            </a:r>
            <a:r>
              <a:rPr lang="ja-JP" altLang="en-US" b="1" dirty="0">
                <a:latin typeface="HG丸ｺﾞｼｯｸM-PRO" pitchFamily="50" charset="-128"/>
                <a:ea typeface="HG丸ｺﾞｼｯｸM-PRO" pitchFamily="50" charset="-128"/>
              </a:rPr>
              <a:t>今やらなければいけない ことは何か？</a:t>
            </a:r>
            <a:r>
              <a:rPr lang="ja-JP" altLang="en-US" b="1" dirty="0" smtClean="0">
                <a:latin typeface="HG丸ｺﾞｼｯｸM-PRO" pitchFamily="50" charset="-128"/>
                <a:ea typeface="HG丸ｺﾞｼｯｸM-PRO" pitchFamily="50" charset="-128"/>
              </a:rPr>
              <a:t>」「</a:t>
            </a:r>
            <a:r>
              <a:rPr lang="ja-JP" altLang="en-US" b="1" dirty="0">
                <a:latin typeface="HG丸ｺﾞｼｯｸM-PRO" pitchFamily="50" charset="-128"/>
                <a:ea typeface="HG丸ｺﾞｼｯｸM-PRO" pitchFamily="50" charset="-128"/>
              </a:rPr>
              <a:t>い </a:t>
            </a:r>
            <a:r>
              <a:rPr lang="ja-JP" altLang="en-US" b="1" dirty="0" err="1" smtClean="0">
                <a:latin typeface="HG丸ｺﾞｼｯｸM-PRO" pitchFamily="50" charset="-128"/>
                <a:ea typeface="HG丸ｺﾞｼｯｸM-PRO" pitchFamily="50" charset="-128"/>
              </a:rPr>
              <a:t>ま</a:t>
            </a:r>
            <a:r>
              <a:rPr lang="ja-JP" altLang="en-US" b="1" dirty="0" smtClean="0">
                <a:latin typeface="HG丸ｺﾞｼｯｸM-PRO" pitchFamily="50" charset="-128"/>
                <a:ea typeface="HG丸ｺﾞｼｯｸM-PRO" pitchFamily="50" charset="-128"/>
              </a:rPr>
              <a:t>僕たち</a:t>
            </a:r>
            <a:r>
              <a:rPr lang="ja-JP" altLang="en-US" b="1" dirty="0">
                <a:latin typeface="HG丸ｺﾞｼｯｸM-PRO" pitchFamily="50" charset="-128"/>
                <a:ea typeface="HG丸ｺﾞｼｯｸM-PRO" pitchFamily="50" charset="-128"/>
              </a:rPr>
              <a:t>にできることは何か？</a:t>
            </a:r>
            <a:r>
              <a:rPr lang="ja-JP" altLang="en-US" b="1" dirty="0" smtClean="0">
                <a:latin typeface="HG丸ｺﾞｼｯｸM-PRO" pitchFamily="50" charset="-128"/>
                <a:ea typeface="HG丸ｺﾞｼｯｸM-PRO" pitchFamily="50" charset="-128"/>
              </a:rPr>
              <a:t>」を</a:t>
            </a:r>
            <a:r>
              <a:rPr lang="ja-JP" altLang="en-US" b="1" dirty="0">
                <a:latin typeface="HG丸ｺﾞｼｯｸM-PRO" pitchFamily="50" charset="-128"/>
                <a:ea typeface="HG丸ｺﾞｼｯｸM-PRO" pitchFamily="50" charset="-128"/>
              </a:rPr>
              <a:t>一緒に考えていければと思います</a:t>
            </a:r>
            <a:r>
              <a:rPr lang="ja-JP" altLang="en-US" b="1" dirty="0" smtClean="0">
                <a:latin typeface="HG丸ｺﾞｼｯｸM-PRO" pitchFamily="50" charset="-128"/>
                <a:ea typeface="HG丸ｺﾞｼｯｸM-PRO" pitchFamily="50" charset="-128"/>
              </a:rPr>
              <a:t>。また</a:t>
            </a:r>
            <a:r>
              <a:rPr lang="ja-JP" altLang="en-US" b="1" dirty="0">
                <a:latin typeface="HG丸ｺﾞｼｯｸM-PRO" pitchFamily="50" charset="-128"/>
                <a:ea typeface="HG丸ｺﾞｼｯｸM-PRO" pitchFamily="50" charset="-128"/>
              </a:rPr>
              <a:t>、</a:t>
            </a:r>
            <a:r>
              <a:rPr lang="en-US" altLang="ja-JP" b="1" dirty="0">
                <a:latin typeface="HG丸ｺﾞｼｯｸM-PRO" pitchFamily="50" charset="-128"/>
                <a:ea typeface="HG丸ｺﾞｼｯｸM-PRO" pitchFamily="50" charset="-128"/>
              </a:rPr>
              <a:t>KBC</a:t>
            </a:r>
            <a:r>
              <a:rPr lang="ja-JP" altLang="en-US" b="1" dirty="0">
                <a:latin typeface="HG丸ｺﾞｼｯｸM-PRO" pitchFamily="50" charset="-128"/>
                <a:ea typeface="HG丸ｺﾞｼｯｸM-PRO" pitchFamily="50" charset="-128"/>
              </a:rPr>
              <a:t>実行委員会の活動内容をご紹介させて頂 きますので</a:t>
            </a:r>
            <a:r>
              <a:rPr lang="ja-JP" altLang="en-US" b="1" dirty="0" smtClean="0">
                <a:latin typeface="HG丸ｺﾞｼｯｸM-PRO" pitchFamily="50" charset="-128"/>
                <a:ea typeface="HG丸ｺﾞｼｯｸM-PRO" pitchFamily="50" charset="-128"/>
              </a:rPr>
              <a:t>、ＫＢＣ</a:t>
            </a:r>
            <a:r>
              <a:rPr lang="ja-JP" altLang="en-US" b="1" dirty="0">
                <a:latin typeface="HG丸ｺﾞｼｯｸM-PRO" pitchFamily="50" charset="-128"/>
                <a:ea typeface="HG丸ｺﾞｼｯｸM-PRO" pitchFamily="50" charset="-128"/>
              </a:rPr>
              <a:t>実行委員会の活動に対するアドバイスも頂ければ幸い</a:t>
            </a:r>
            <a:r>
              <a:rPr lang="ja-JP" altLang="en-US" b="1" dirty="0" smtClean="0">
                <a:latin typeface="HG丸ｺﾞｼｯｸM-PRO" pitchFamily="50" charset="-128"/>
                <a:ea typeface="HG丸ｺﾞｼｯｸM-PRO" pitchFamily="50" charset="-128"/>
              </a:rPr>
              <a:t>です</a:t>
            </a:r>
            <a:endParaRPr lang="en-US" altLang="ja-JP" b="1" dirty="0">
              <a:latin typeface="HG丸ｺﾞｼｯｸM-PRO" pitchFamily="50" charset="-128"/>
              <a:ea typeface="HG丸ｺﾞｼｯｸM-PRO" pitchFamily="50" charset="-128"/>
            </a:endParaRPr>
          </a:p>
          <a:p>
            <a:r>
              <a:rPr lang="ja-JP" altLang="en-US" b="1" dirty="0" smtClean="0">
                <a:latin typeface="HG丸ｺﾞｼｯｸM-PRO" pitchFamily="50" charset="-128"/>
                <a:ea typeface="HG丸ｺﾞｼｯｸM-PRO" pitchFamily="50" charset="-128"/>
              </a:rPr>
              <a:t>ＫＢＣ</a:t>
            </a:r>
            <a:r>
              <a:rPr lang="ja-JP" altLang="en-US" b="1" dirty="0">
                <a:latin typeface="HG丸ｺﾞｼｯｸM-PRO" pitchFamily="50" charset="-128"/>
                <a:ea typeface="HG丸ｺﾞｼｯｸM-PRO" pitchFamily="50" charset="-128"/>
              </a:rPr>
              <a:t>実行委員会</a:t>
            </a:r>
          </a:p>
          <a:p>
            <a:pPr lvl="1"/>
            <a:r>
              <a:rPr lang="ja-JP" altLang="en-US" b="1" dirty="0">
                <a:latin typeface="HG丸ｺﾞｼｯｸM-PRO" pitchFamily="50" charset="-128"/>
                <a:ea typeface="HG丸ｺﾞｼｯｸM-PRO" pitchFamily="50" charset="-128"/>
              </a:rPr>
              <a:t>ＫＢＣ実行委員会は、慶應義塾から未来への先導する新事業</a:t>
            </a:r>
            <a:r>
              <a:rPr lang="ja-JP" altLang="en-US" b="1" dirty="0" smtClean="0">
                <a:latin typeface="HG丸ｺﾞｼｯｸM-PRO" pitchFamily="50" charset="-128"/>
                <a:ea typeface="HG丸ｺﾞｼｯｸM-PRO" pitchFamily="50" charset="-128"/>
              </a:rPr>
              <a:t>を創出</a:t>
            </a:r>
            <a:r>
              <a:rPr lang="ja-JP" altLang="en-US" b="1" dirty="0">
                <a:latin typeface="HG丸ｺﾞｼｯｸM-PRO" pitchFamily="50" charset="-128"/>
                <a:ea typeface="HG丸ｺﾞｼｯｸM-PRO" pitchFamily="50" charset="-128"/>
              </a:rPr>
              <a:t>することを使命とし、それに必要な人・知識・リソースが創発</a:t>
            </a:r>
            <a:r>
              <a:rPr lang="ja-JP" altLang="en-US" b="1" dirty="0" smtClean="0">
                <a:latin typeface="HG丸ｺﾞｼｯｸM-PRO" pitchFamily="50" charset="-128"/>
                <a:ea typeface="HG丸ｺﾞｼｯｸM-PRO" pitchFamily="50" charset="-128"/>
              </a:rPr>
              <a:t>を起こす</a:t>
            </a:r>
            <a:r>
              <a:rPr lang="ja-JP" altLang="en-US" b="1" dirty="0">
                <a:latin typeface="HG丸ｺﾞｼｯｸM-PRO" pitchFamily="50" charset="-128"/>
                <a:ea typeface="HG丸ｺﾞｼｯｸM-PRO" pitchFamily="50" charset="-128"/>
              </a:rPr>
              <a:t>プラットフォームの構築活動を行っております</a:t>
            </a:r>
            <a:r>
              <a:rPr lang="ja-JP" altLang="en-US" b="1" dirty="0" smtClean="0">
                <a:latin typeface="HG丸ｺﾞｼｯｸM-PRO" pitchFamily="50" charset="-128"/>
                <a:ea typeface="HG丸ｺﾞｼｯｸM-PRO" pitchFamily="50" charset="-128"/>
              </a:rPr>
              <a:t>。具体的</a:t>
            </a:r>
            <a:r>
              <a:rPr lang="ja-JP" altLang="en-US" b="1" dirty="0">
                <a:latin typeface="HG丸ｺﾞｼｯｸM-PRO" pitchFamily="50" charset="-128"/>
                <a:ea typeface="HG丸ｺﾞｼｯｸM-PRO" pitchFamily="50" charset="-128"/>
              </a:rPr>
              <a:t>にはアントレプレナー精神の醸成を達成するために、時代</a:t>
            </a:r>
            <a:r>
              <a:rPr lang="ja-JP" altLang="en-US" b="1" dirty="0" smtClean="0">
                <a:latin typeface="HG丸ｺﾞｼｯｸM-PRO" pitchFamily="50" charset="-128"/>
                <a:ea typeface="HG丸ｺﾞｼｯｸM-PRO" pitchFamily="50" charset="-128"/>
              </a:rPr>
              <a:t>のシフト</a:t>
            </a:r>
            <a:r>
              <a:rPr lang="ja-JP" altLang="en-US" b="1" dirty="0">
                <a:latin typeface="HG丸ｺﾞｼｯｸM-PRO" pitchFamily="50" charset="-128"/>
                <a:ea typeface="HG丸ｺﾞｼｯｸM-PRO" pitchFamily="50" charset="-128"/>
              </a:rPr>
              <a:t>を体感するためのカンファレンスである</a:t>
            </a:r>
            <a:r>
              <a:rPr lang="en-US" altLang="ja-JP" b="1" dirty="0">
                <a:latin typeface="HG丸ｺﾞｼｯｸM-PRO" pitchFamily="50" charset="-128"/>
                <a:ea typeface="HG丸ｺﾞｼｯｸM-PRO" pitchFamily="50" charset="-128"/>
              </a:rPr>
              <a:t>KBC Value Creation Link</a:t>
            </a:r>
            <a:r>
              <a:rPr lang="ja-JP" altLang="en-US" b="1" dirty="0">
                <a:latin typeface="HG丸ｺﾞｼｯｸM-PRO" pitchFamily="50" charset="-128"/>
                <a:ea typeface="HG丸ｺﾞｼｯｸM-PRO" pitchFamily="50" charset="-128"/>
              </a:rPr>
              <a:t>と</a:t>
            </a:r>
            <a:r>
              <a:rPr lang="ja-JP" altLang="en-US" b="1" dirty="0" smtClean="0">
                <a:latin typeface="HG丸ｺﾞｼｯｸM-PRO" pitchFamily="50" charset="-128"/>
                <a:ea typeface="HG丸ｺﾞｼｯｸM-PRO" pitchFamily="50" charset="-128"/>
              </a:rPr>
              <a:t>、勉強会</a:t>
            </a:r>
            <a:r>
              <a:rPr lang="ja-JP" altLang="en-US" b="1" dirty="0">
                <a:latin typeface="HG丸ｺﾞｼｯｸM-PRO" pitchFamily="50" charset="-128"/>
                <a:ea typeface="HG丸ｺﾞｼｯｸM-PRO" pitchFamily="50" charset="-128"/>
              </a:rPr>
              <a:t>形式の</a:t>
            </a:r>
            <a:r>
              <a:rPr lang="en-US" altLang="ja-JP" b="1" dirty="0">
                <a:latin typeface="HG丸ｺﾞｼｯｸM-PRO" pitchFamily="50" charset="-128"/>
                <a:ea typeface="HG丸ｺﾞｼｯｸM-PRO" pitchFamily="50" charset="-128"/>
              </a:rPr>
              <a:t>KBC Study Workshop</a:t>
            </a:r>
            <a:r>
              <a:rPr lang="ja-JP" altLang="en-US" b="1" dirty="0" err="1">
                <a:latin typeface="HG丸ｺﾞｼｯｸM-PRO" pitchFamily="50" charset="-128"/>
                <a:ea typeface="HG丸ｺﾞｼｯｸM-PRO" pitchFamily="50" charset="-128"/>
              </a:rPr>
              <a:t>を開</a:t>
            </a:r>
            <a:r>
              <a:rPr lang="ja-JP" altLang="en-US" b="1" dirty="0">
                <a:latin typeface="HG丸ｺﾞｼｯｸM-PRO" pitchFamily="50" charset="-128"/>
                <a:ea typeface="HG丸ｺﾞｼｯｸM-PRO" pitchFamily="50" charset="-128"/>
              </a:rPr>
              <a:t>催し、ま た、新事業を創出するために</a:t>
            </a:r>
            <a:r>
              <a:rPr lang="ja-JP" altLang="en-US" b="1" dirty="0" smtClean="0">
                <a:latin typeface="HG丸ｺﾞｼｯｸM-PRO" pitchFamily="50" charset="-128"/>
                <a:ea typeface="HG丸ｺﾞｼｯｸM-PRO" pitchFamily="50" charset="-128"/>
              </a:rPr>
              <a:t>、革新的</a:t>
            </a:r>
            <a:r>
              <a:rPr lang="ja-JP" altLang="en-US" b="1" dirty="0">
                <a:latin typeface="HG丸ｺﾞｼｯｸM-PRO" pitchFamily="50" charset="-128"/>
                <a:ea typeface="HG丸ｺﾞｼｯｸM-PRO" pitchFamily="50" charset="-128"/>
              </a:rPr>
              <a:t>な構想・技術を持つビジネスを表彰する</a:t>
            </a:r>
            <a:r>
              <a:rPr lang="en-US" altLang="ja-JP" b="1" dirty="0">
                <a:latin typeface="HG丸ｺﾞｼｯｸM-PRO" pitchFamily="50" charset="-128"/>
                <a:ea typeface="HG丸ｺﾞｼｯｸM-PRO" pitchFamily="50" charset="-128"/>
              </a:rPr>
              <a:t>KBC Business Contest</a:t>
            </a:r>
            <a:r>
              <a:rPr lang="ja-JP" altLang="en-US" b="1" dirty="0" err="1" smtClean="0">
                <a:latin typeface="HG丸ｺﾞｼｯｸM-PRO" pitchFamily="50" charset="-128"/>
                <a:ea typeface="HG丸ｺﾞｼｯｸM-PRO" pitchFamily="50" charset="-128"/>
              </a:rPr>
              <a:t>、</a:t>
            </a:r>
            <a:r>
              <a:rPr lang="ja-JP" altLang="en-US" b="1" dirty="0" smtClean="0">
                <a:latin typeface="HG丸ｺﾞｼｯｸM-PRO" pitchFamily="50" charset="-128"/>
                <a:ea typeface="HG丸ｺﾞｼｯｸM-PRO" pitchFamily="50" charset="-128"/>
              </a:rPr>
              <a:t>デザインシンキング</a:t>
            </a:r>
            <a:r>
              <a:rPr lang="ja-JP" altLang="en-US" b="1" dirty="0">
                <a:latin typeface="HG丸ｺﾞｼｯｸM-PRO" pitchFamily="50" charset="-128"/>
                <a:ea typeface="HG丸ｺﾞｼｯｸM-PRO" pitchFamily="50" charset="-128"/>
              </a:rPr>
              <a:t>というシンキングプロセスを通し、社会に役立つ商品</a:t>
            </a:r>
            <a:r>
              <a:rPr lang="ja-JP" altLang="en-US" b="1" dirty="0" smtClean="0">
                <a:latin typeface="HG丸ｺﾞｼｯｸM-PRO" pitchFamily="50" charset="-128"/>
                <a:ea typeface="HG丸ｺﾞｼｯｸM-PRO" pitchFamily="50" charset="-128"/>
              </a:rPr>
              <a:t>・サービス</a:t>
            </a:r>
            <a:r>
              <a:rPr lang="ja-JP" altLang="en-US" b="1" dirty="0">
                <a:latin typeface="HG丸ｺﾞｼｯｸM-PRO" pitchFamily="50" charset="-128"/>
                <a:ea typeface="HG丸ｺﾞｼｯｸM-PRO" pitchFamily="50" charset="-128"/>
              </a:rPr>
              <a:t>の作成を目指す</a:t>
            </a:r>
            <a:r>
              <a:rPr lang="en-US" altLang="ja-JP" b="1" dirty="0">
                <a:latin typeface="HG丸ｺﾞｼｯｸM-PRO" pitchFamily="50" charset="-128"/>
                <a:ea typeface="HG丸ｺﾞｼｯｸM-PRO" pitchFamily="50" charset="-128"/>
              </a:rPr>
              <a:t>KBC Brand-New Challenge</a:t>
            </a:r>
            <a:r>
              <a:rPr lang="ja-JP" altLang="en-US" b="1" dirty="0">
                <a:latin typeface="HG丸ｺﾞｼｯｸM-PRO" pitchFamily="50" charset="-128"/>
                <a:ea typeface="HG丸ｺﾞｼｯｸM-PRO" pitchFamily="50" charset="-128"/>
              </a:rPr>
              <a:t>の企画運 営を行っております</a:t>
            </a:r>
            <a:r>
              <a:rPr lang="ja-JP" altLang="en-US" b="1" dirty="0" smtClean="0">
                <a:latin typeface="HG丸ｺﾞｼｯｸM-PRO" pitchFamily="50" charset="-128"/>
                <a:ea typeface="HG丸ｺﾞｼｯｸM-PRO" pitchFamily="50" charset="-128"/>
              </a:rPr>
              <a:t>。これら</a:t>
            </a:r>
            <a:r>
              <a:rPr lang="ja-JP" altLang="en-US" b="1" dirty="0">
                <a:latin typeface="HG丸ｺﾞｼｯｸM-PRO" pitchFamily="50" charset="-128"/>
                <a:ea typeface="HG丸ｺﾞｼｯｸM-PRO" pitchFamily="50" charset="-128"/>
              </a:rPr>
              <a:t>の活動を通して、これまで</a:t>
            </a:r>
            <a:r>
              <a:rPr lang="en-US" altLang="ja-JP" b="1" dirty="0">
                <a:latin typeface="HG丸ｺﾞｼｯｸM-PRO" pitchFamily="50" charset="-128"/>
                <a:ea typeface="HG丸ｺﾞｼｯｸM-PRO" pitchFamily="50" charset="-128"/>
              </a:rPr>
              <a:t>10</a:t>
            </a:r>
            <a:r>
              <a:rPr lang="ja-JP" altLang="en-US" b="1" dirty="0">
                <a:latin typeface="HG丸ｺﾞｼｯｸM-PRO" pitchFamily="50" charset="-128"/>
                <a:ea typeface="HG丸ｺﾞｼｯｸM-PRO" pitchFamily="50" charset="-128"/>
              </a:rPr>
              <a:t>余りの新事業が社会へ創出され、現在</a:t>
            </a:r>
            <a:r>
              <a:rPr lang="ja-JP" altLang="en-US" b="1" dirty="0" smtClean="0">
                <a:latin typeface="HG丸ｺﾞｼｯｸM-PRO" pitchFamily="50" charset="-128"/>
                <a:ea typeface="HG丸ｺﾞｼｯｸM-PRO" pitchFamily="50" charset="-128"/>
              </a:rPr>
              <a:t>も活躍</a:t>
            </a:r>
            <a:r>
              <a:rPr lang="ja-JP" altLang="en-US" b="1" dirty="0">
                <a:latin typeface="HG丸ｺﾞｼｯｸM-PRO" pitchFamily="50" charset="-128"/>
                <a:ea typeface="HG丸ｺﾞｼｯｸM-PRO" pitchFamily="50" charset="-128"/>
              </a:rPr>
              <a:t>をしております。さらに、ＫＢＣ実行委員会の活動にご関心のある方は</a:t>
            </a:r>
            <a:r>
              <a:rPr lang="ja-JP" altLang="en-US" b="1" dirty="0" smtClean="0">
                <a:latin typeface="HG丸ｺﾞｼｯｸM-PRO" pitchFamily="50" charset="-128"/>
                <a:ea typeface="HG丸ｺﾞｼｯｸM-PRO" pitchFamily="50" charset="-128"/>
              </a:rPr>
              <a:t>、是非</a:t>
            </a:r>
            <a:r>
              <a:rPr lang="ja-JP" altLang="en-US" b="1" dirty="0">
                <a:latin typeface="HG丸ｺﾞｼｯｸM-PRO" pitchFamily="50" charset="-128"/>
                <a:ea typeface="HG丸ｺﾞｼｯｸM-PRO" pitchFamily="50" charset="-128"/>
              </a:rPr>
              <a:t>以下のサイトをご参照頂ければ幸いです。</a:t>
            </a:r>
          </a:p>
          <a:p>
            <a:pPr lvl="1"/>
            <a:r>
              <a:rPr lang="ja-JP" altLang="en-US" b="1" dirty="0">
                <a:latin typeface="HG丸ｺﾞｼｯｸM-PRO" pitchFamily="50" charset="-128"/>
                <a:ea typeface="HG丸ｺﾞｼｯｸM-PRO" pitchFamily="50" charset="-128"/>
              </a:rPr>
              <a:t> </a:t>
            </a:r>
            <a:r>
              <a:rPr lang="en-US" altLang="ja-JP" b="1" dirty="0">
                <a:latin typeface="HG丸ｺﾞｼｯｸM-PRO" pitchFamily="50" charset="-128"/>
                <a:ea typeface="HG丸ｺﾞｼｯｸM-PRO" pitchFamily="50" charset="-128"/>
              </a:rPr>
              <a:t>http://www.keio-contest.org/jp/</a:t>
            </a:r>
          </a:p>
        </p:txBody>
      </p:sp>
    </p:spTree>
    <p:extLst>
      <p:ext uri="{BB962C8B-B14F-4D97-AF65-F5344CB8AC3E}">
        <p14:creationId xmlns:p14="http://schemas.microsoft.com/office/powerpoint/2010/main" val="32867333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solidFill>
                  <a:srgbClr val="C00000"/>
                </a:solidFill>
                <a:latin typeface="HG丸ｺﾞｼｯｸM-PRO" pitchFamily="50" charset="-128"/>
                <a:ea typeface="HG丸ｺﾞｼｯｸM-PRO" pitchFamily="50" charset="-128"/>
              </a:rPr>
              <a:t>２０１１年度の活動テーマ</a:t>
            </a:r>
            <a:endParaRPr kumimoji="1" lang="ja-JP" altLang="en-US" dirty="0">
              <a:solidFill>
                <a:srgbClr val="C00000"/>
              </a:solidFill>
              <a:latin typeface="HG丸ｺﾞｼｯｸM-PRO" pitchFamily="50" charset="-128"/>
              <a:ea typeface="HG丸ｺﾞｼｯｸM-PRO" pitchFamily="50" charset="-128"/>
            </a:endParaRPr>
          </a:p>
        </p:txBody>
      </p:sp>
      <p:sp>
        <p:nvSpPr>
          <p:cNvPr id="3" name="コンテンツ プレースホルダー 2"/>
          <p:cNvSpPr>
            <a:spLocks noGrp="1"/>
          </p:cNvSpPr>
          <p:nvPr>
            <p:ph idx="1"/>
          </p:nvPr>
        </p:nvSpPr>
        <p:spPr>
          <a:xfrm>
            <a:off x="457200" y="1124744"/>
            <a:ext cx="8435280" cy="5733256"/>
          </a:xfrm>
        </p:spPr>
        <p:txBody>
          <a:bodyPr>
            <a:normAutofit/>
          </a:bodyPr>
          <a:lstStyle/>
          <a:p>
            <a:r>
              <a:rPr lang="ja-JP" altLang="en-US" b="1" dirty="0" smtClean="0">
                <a:latin typeface="HG丸ｺﾞｼｯｸM-PRO" pitchFamily="50" charset="-128"/>
                <a:ea typeface="HG丸ｺﾞｼｯｸM-PRO" pitchFamily="50" charset="-128"/>
              </a:rPr>
              <a:t>４月</a:t>
            </a:r>
            <a:endParaRPr lang="en-US" altLang="ja-JP" b="1" dirty="0" smtClean="0">
              <a:latin typeface="HG丸ｺﾞｼｯｸM-PRO" pitchFamily="50" charset="-128"/>
              <a:ea typeface="HG丸ｺﾞｼｯｸM-PRO" pitchFamily="50" charset="-128"/>
            </a:endParaRPr>
          </a:p>
          <a:p>
            <a:pPr lvl="1"/>
            <a:r>
              <a:rPr lang="ja-JP" altLang="en-US" b="1" dirty="0" smtClean="0">
                <a:latin typeface="HG丸ｺﾞｼｯｸM-PRO" pitchFamily="50" charset="-128"/>
                <a:ea typeface="HG丸ｺﾞｼｯｸM-PRO" pitchFamily="50" charset="-128"/>
              </a:rPr>
              <a:t>知財キャリア分科会</a:t>
            </a:r>
            <a:r>
              <a:rPr lang="en-US" altLang="ja-JP" b="1" dirty="0" smtClean="0">
                <a:latin typeface="HG丸ｺﾞｼｯｸM-PRO" pitchFamily="50" charset="-128"/>
                <a:ea typeface="HG丸ｺﾞｼｯｸM-PRO" pitchFamily="50" charset="-128"/>
              </a:rPr>
              <a:t>×</a:t>
            </a:r>
            <a:r>
              <a:rPr lang="ja-JP" altLang="en-US" b="1" dirty="0" smtClean="0">
                <a:latin typeface="HG丸ｺﾞｼｯｸM-PRO" pitchFamily="50" charset="-128"/>
                <a:ea typeface="HG丸ｺﾞｼｯｸM-PRO" pitchFamily="50" charset="-128"/>
              </a:rPr>
              <a:t>ＫＢＣ実行委員会</a:t>
            </a:r>
            <a:endParaRPr lang="en-US" altLang="ja-JP" b="1" dirty="0">
              <a:latin typeface="HG丸ｺﾞｼｯｸM-PRO" pitchFamily="50" charset="-128"/>
              <a:ea typeface="HG丸ｺﾞｼｯｸM-PRO" pitchFamily="50" charset="-128"/>
            </a:endParaRPr>
          </a:p>
          <a:p>
            <a:r>
              <a:rPr lang="ja-JP" altLang="en-US" b="1" dirty="0" smtClean="0">
                <a:latin typeface="HG丸ｺﾞｼｯｸM-PRO" pitchFamily="50" charset="-128"/>
                <a:ea typeface="HG丸ｺﾞｼｯｸM-PRO" pitchFamily="50" charset="-128"/>
              </a:rPr>
              <a:t>５月</a:t>
            </a:r>
            <a:endParaRPr lang="en-US" altLang="ja-JP" b="1" dirty="0" smtClean="0">
              <a:latin typeface="HG丸ｺﾞｼｯｸM-PRO" pitchFamily="50" charset="-128"/>
              <a:ea typeface="HG丸ｺﾞｼｯｸM-PRO" pitchFamily="50" charset="-128"/>
            </a:endParaRPr>
          </a:p>
          <a:p>
            <a:pPr lvl="1"/>
            <a:r>
              <a:rPr lang="ja-JP" altLang="en-US" b="1" dirty="0" smtClean="0">
                <a:latin typeface="HG丸ｺﾞｼｯｸM-PRO" pitchFamily="50" charset="-128"/>
                <a:ea typeface="HG丸ｺﾞｼｯｸM-PRO" pitchFamily="50" charset="-128"/>
              </a:rPr>
              <a:t>知財キャリア分科会</a:t>
            </a:r>
            <a:r>
              <a:rPr lang="en-US" altLang="ja-JP" b="1" dirty="0" smtClean="0">
                <a:latin typeface="HG丸ｺﾞｼｯｸM-PRO" pitchFamily="50" charset="-128"/>
                <a:ea typeface="HG丸ｺﾞｼｯｸM-PRO" pitchFamily="50" charset="-128"/>
              </a:rPr>
              <a:t>×</a:t>
            </a:r>
            <a:r>
              <a:rPr lang="ja-JP" altLang="en-US" b="1" dirty="0" smtClean="0">
                <a:latin typeface="HG丸ｺﾞｼｯｸM-PRO" pitchFamily="50" charset="-128"/>
                <a:ea typeface="HG丸ｺﾞｼｯｸM-PRO" pitchFamily="50" charset="-128"/>
              </a:rPr>
              <a:t>東京ＭＯＴ会</a:t>
            </a:r>
            <a:endParaRPr lang="en-US" altLang="ja-JP" b="1" dirty="0">
              <a:latin typeface="HG丸ｺﾞｼｯｸM-PRO" pitchFamily="50" charset="-128"/>
              <a:ea typeface="HG丸ｺﾞｼｯｸM-PRO" pitchFamily="50" charset="-128"/>
            </a:endParaRPr>
          </a:p>
          <a:p>
            <a:pPr lvl="1"/>
            <a:endParaRPr lang="en-US" altLang="ja-JP" b="1" dirty="0" smtClean="0">
              <a:latin typeface="HG丸ｺﾞｼｯｸM-PRO" pitchFamily="50" charset="-128"/>
              <a:ea typeface="HG丸ｺﾞｼｯｸM-PRO" pitchFamily="50" charset="-128"/>
            </a:endParaRPr>
          </a:p>
          <a:p>
            <a:r>
              <a:rPr lang="ja-JP" altLang="en-US" b="1" dirty="0" smtClean="0">
                <a:latin typeface="HG丸ｺﾞｼｯｸM-PRO" pitchFamily="50" charset="-128"/>
                <a:ea typeface="HG丸ｺﾞｼｯｸM-PRO" pitchFamily="50" charset="-128"/>
              </a:rPr>
              <a:t>６月以降も多彩なゲストをお呼びする</a:t>
            </a:r>
            <a:endParaRPr lang="en-US" altLang="ja-JP" b="1" dirty="0" smtClean="0">
              <a:latin typeface="HG丸ｺﾞｼｯｸM-PRO" pitchFamily="50" charset="-128"/>
              <a:ea typeface="HG丸ｺﾞｼｯｸM-PRO" pitchFamily="50" charset="-128"/>
            </a:endParaRPr>
          </a:p>
          <a:p>
            <a:pPr marL="0" indent="0">
              <a:buNone/>
            </a:pPr>
            <a:r>
              <a:rPr lang="ja-JP" altLang="en-US" b="1" dirty="0">
                <a:latin typeface="HG丸ｺﾞｼｯｸM-PRO" pitchFamily="50" charset="-128"/>
                <a:ea typeface="HG丸ｺﾞｼｯｸM-PRO" pitchFamily="50" charset="-128"/>
              </a:rPr>
              <a:t>　</a:t>
            </a:r>
            <a:r>
              <a:rPr lang="ja-JP" altLang="en-US" b="1" dirty="0" smtClean="0">
                <a:latin typeface="HG丸ｺﾞｼｯｸM-PRO" pitchFamily="50" charset="-128"/>
                <a:ea typeface="HG丸ｺﾞｼｯｸM-PRO" pitchFamily="50" charset="-128"/>
              </a:rPr>
              <a:t>予定です。</a:t>
            </a:r>
            <a:endParaRPr lang="en-US" altLang="ja-JP" b="1" dirty="0" smtClean="0">
              <a:latin typeface="HG丸ｺﾞｼｯｸM-PRO" pitchFamily="50" charset="-128"/>
              <a:ea typeface="HG丸ｺﾞｼｯｸM-PRO" pitchFamily="50" charset="-128"/>
            </a:endParaRPr>
          </a:p>
          <a:p>
            <a:pPr marL="0" indent="0">
              <a:buNone/>
            </a:pPr>
            <a:r>
              <a:rPr lang="ja-JP" altLang="en-US" b="1" dirty="0" smtClean="0">
                <a:latin typeface="HG丸ｺﾞｼｯｸM-PRO" pitchFamily="50" charset="-128"/>
                <a:ea typeface="HG丸ｺﾞｼｯｸM-PRO" pitchFamily="50" charset="-128"/>
              </a:rPr>
              <a:t>是非皆様のご参加をお待ちしております。</a:t>
            </a:r>
            <a:endParaRPr lang="en-US" altLang="ja-JP" b="1" dirty="0" smtClean="0">
              <a:latin typeface="HG丸ｺﾞｼｯｸM-PRO" pitchFamily="50" charset="-128"/>
              <a:ea typeface="HG丸ｺﾞｼｯｸM-PRO" pitchFamily="50" charset="-128"/>
            </a:endParaRPr>
          </a:p>
          <a:p>
            <a:pPr marL="0" indent="0">
              <a:buNone/>
            </a:pPr>
            <a:r>
              <a:rPr lang="en-US" altLang="ja-JP" sz="2400" b="1" dirty="0" smtClean="0">
                <a:latin typeface="HG丸ｺﾞｼｯｸM-PRO" pitchFamily="50" charset="-128"/>
                <a:ea typeface="HG丸ｺﾞｼｯｸM-PRO" pitchFamily="50" charset="-128"/>
              </a:rPr>
              <a:t>		</a:t>
            </a:r>
            <a:r>
              <a:rPr lang="ja-JP" altLang="en-US" sz="2400" b="1" dirty="0" smtClean="0">
                <a:latin typeface="HG丸ｺﾞｼｯｸM-PRO" pitchFamily="50" charset="-128"/>
                <a:ea typeface="HG丸ｺﾞｼｯｸM-PRO" pitchFamily="50" charset="-128"/>
              </a:rPr>
              <a:t>知財キャリア分科会オーガナイザー　一同</a:t>
            </a:r>
            <a:endParaRPr lang="en-US" altLang="ja-JP" sz="2400" b="1" dirty="0" smtClean="0">
              <a:latin typeface="HG丸ｺﾞｼｯｸM-PRO" pitchFamily="50" charset="-128"/>
              <a:ea typeface="HG丸ｺﾞｼｯｸM-PRO" pitchFamily="50" charset="-128"/>
            </a:endParaRPr>
          </a:p>
          <a:p>
            <a:endParaRPr lang="en-US" altLang="ja-JP" b="1" dirty="0">
              <a:latin typeface="HG丸ｺﾞｼｯｸM-PRO" pitchFamily="50" charset="-128"/>
              <a:ea typeface="HG丸ｺﾞｼｯｸM-PRO" pitchFamily="50" charset="-128"/>
            </a:endParaRPr>
          </a:p>
        </p:txBody>
      </p:sp>
    </p:spTree>
    <p:extLst>
      <p:ext uri="{BB962C8B-B14F-4D97-AF65-F5344CB8AC3E}">
        <p14:creationId xmlns:p14="http://schemas.microsoft.com/office/powerpoint/2010/main" val="510082522"/>
      </p:ext>
    </p:extLst>
  </p:cSld>
  <p:clrMapOvr>
    <a:masterClrMapping/>
  </p:clrMapOvr>
  <p:timing>
    <p:tnLst>
      <p:par>
        <p:cTn id="1" dur="indefinite" restart="never" nodeType="tmRoot"/>
      </p:par>
    </p:tnLst>
  </p:timing>
</p:sld>
</file>

<file path=ppt/theme/theme1.xml><?xml version="1.0" encoding="utf-8"?>
<a:theme xmlns:a="http://schemas.openxmlformats.org/drawingml/2006/main" name="色えんぴつ">
  <a:themeElements>
    <a:clrScheme name="Dragon">
      <a:dk1>
        <a:sysClr val="windowText" lastClr="000000"/>
      </a:dk1>
      <a:lt1>
        <a:sysClr val="window" lastClr="FFFFFF"/>
      </a:lt1>
      <a:dk2>
        <a:srgbClr val="001B36"/>
      </a:dk2>
      <a:lt2>
        <a:srgbClr val="EDF8FE"/>
      </a:lt2>
      <a:accent1>
        <a:srgbClr val="477AB1"/>
      </a:accent1>
      <a:accent2>
        <a:srgbClr val="51848E"/>
      </a:accent2>
      <a:accent3>
        <a:srgbClr val="7B9B57"/>
      </a:accent3>
      <a:accent4>
        <a:srgbClr val="8B8D8C"/>
      </a:accent4>
      <a:accent5>
        <a:srgbClr val="8B7396"/>
      </a:accent5>
      <a:accent6>
        <a:srgbClr val="E89A53"/>
      </a:accent6>
      <a:hlink>
        <a:srgbClr val="0080FF"/>
      </a:hlink>
      <a:folHlink>
        <a:srgbClr val="FF00FF"/>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6F106D76-788A-42E8-9384-46CF9A14056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色えんぴつ</Template>
  <TotalTime>0</TotalTime>
  <Words>314</Words>
  <Application>Microsoft Office PowerPoint</Application>
  <PresentationFormat>画面に合わせる (4:3)</PresentationFormat>
  <Paragraphs>41</Paragraphs>
  <Slides>6</Slides>
  <Notes>1</Notes>
  <HiddenSlides>0</HiddenSlides>
  <MMClips>0</MMClips>
  <ScaleCrop>false</ScaleCrop>
  <HeadingPairs>
    <vt:vector size="4" baseType="variant">
      <vt:variant>
        <vt:lpstr>テーマ</vt:lpstr>
      </vt:variant>
      <vt:variant>
        <vt:i4>1</vt:i4>
      </vt:variant>
      <vt:variant>
        <vt:lpstr>スライド タイトル</vt:lpstr>
      </vt:variant>
      <vt:variant>
        <vt:i4>6</vt:i4>
      </vt:variant>
    </vt:vector>
  </HeadingPairs>
  <TitlesOfParts>
    <vt:vector size="7" baseType="lpstr">
      <vt:lpstr>色えんぴつ</vt:lpstr>
      <vt:lpstr>２０１１年度 知財キャリア分科会 の活動</vt:lpstr>
      <vt:lpstr>Smips知財キャリア分科会とは</vt:lpstr>
      <vt:lpstr>２０１１年度の活動テーマ</vt:lpstr>
      <vt:lpstr>２０１１年度の活動テーマ</vt:lpstr>
      <vt:lpstr>２０１１年度の活動テーマ</vt:lpstr>
      <vt:lpstr>２０１１年度の活動テーマ</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2011-04-16T02:51:24Z</dcterms:created>
  <dcterms:modified xsi:type="dcterms:W3CDTF">2011-04-16T03:44:45Z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TC010362658</vt:lpwstr>
  </property>
</Properties>
</file>