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ー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32" name="フッター プレースホルダー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ー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25" name="フッター プレースホルダー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ー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0FA3F8-150E-4CBF-BBEF-617067F5D36A}" type="datetimeFigureOut">
              <a:rPr kumimoji="1" lang="ja-JP" altLang="en-US" smtClean="0"/>
              <a:t>2011/4/16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3B2A55-6545-4CFB-ADEF-D94F89D24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ー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分科会活動報告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2016872"/>
          </a:xfrm>
        </p:spPr>
        <p:txBody>
          <a:bodyPr/>
          <a:lstStyle/>
          <a:p>
            <a:r>
              <a:rPr kumimoji="1" lang="ja-JP" altLang="en-US" dirty="0" smtClean="0"/>
              <a:t>東京大学</a:t>
            </a:r>
            <a:r>
              <a:rPr kumimoji="1" lang="en-US" altLang="ja-JP" dirty="0" smtClean="0"/>
              <a:t>TLO</a:t>
            </a:r>
            <a:r>
              <a:rPr kumimoji="1" lang="ja-JP" altLang="en-US" dirty="0" smtClean="0"/>
              <a:t>　山本</a:t>
            </a:r>
            <a:endParaRPr kumimoji="1" lang="en-US" altLang="ja-JP" dirty="0" smtClean="0"/>
          </a:p>
          <a:p>
            <a:r>
              <a:rPr kumimoji="1" lang="ja-JP" altLang="en-US" dirty="0" smtClean="0"/>
              <a:t>上條さん</a:t>
            </a:r>
            <a:endParaRPr kumimoji="1" lang="en-US" altLang="ja-JP" dirty="0" smtClean="0"/>
          </a:p>
          <a:p>
            <a:r>
              <a:rPr lang="ja-JP" altLang="en-US" dirty="0" smtClean="0"/>
              <a:t>楠浦さん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0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分科会は何を目指したか！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14477"/>
            <a:ext cx="8640960" cy="4687200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今</a:t>
            </a:r>
            <a:r>
              <a:rPr lang="ja-JP" altLang="en-US" dirty="0" smtClean="0"/>
              <a:t>の停滞した日本を一言で表すと「閉塞感」</a:t>
            </a:r>
            <a:endParaRPr lang="en-US" altLang="ja-JP" dirty="0" smtClean="0"/>
          </a:p>
          <a:p>
            <a:r>
              <a:rPr kumimoji="1" lang="ja-JP" altLang="en-US" dirty="0" smtClean="0"/>
              <a:t>経済・政治・産業・教育・福祉等々に関する議論も、比較的「今の状況」を見た議論が多い。</a:t>
            </a:r>
            <a:endParaRPr kumimoji="1" lang="en-US" altLang="ja-JP" dirty="0" smtClean="0"/>
          </a:p>
          <a:p>
            <a:r>
              <a:rPr lang="ja-JP" altLang="en-US" dirty="0"/>
              <a:t>そこ</a:t>
            </a:r>
            <a:r>
              <a:rPr lang="ja-JP" altLang="en-US" dirty="0" smtClean="0"/>
              <a:t>で、約</a:t>
            </a:r>
            <a:r>
              <a:rPr lang="ja-JP" altLang="en-US" dirty="0"/>
              <a:t>１０</a:t>
            </a:r>
            <a:r>
              <a:rPr lang="ja-JP" altLang="en-US" dirty="0" smtClean="0"/>
              <a:t>年後に視点を置いて、</a:t>
            </a:r>
            <a:r>
              <a:rPr lang="en-US" altLang="ja-JP" dirty="0" smtClean="0"/>
              <a:t>10</a:t>
            </a:r>
            <a:r>
              <a:rPr lang="ja-JP" altLang="en-US" dirty="0" smtClean="0"/>
              <a:t>年後の社会がどうなっているのかを議論する。</a:t>
            </a:r>
            <a:endParaRPr lang="en-US" altLang="ja-JP" dirty="0" smtClean="0"/>
          </a:p>
          <a:p>
            <a:r>
              <a:rPr kumimoji="1" lang="ja-JP" altLang="en-US" dirty="0" smtClean="0"/>
              <a:t>取り分け、経済・産業・働き方・生活・教育に重点を置いて</a:t>
            </a:r>
            <a:r>
              <a:rPr lang="ja-JP" altLang="en-US" dirty="0"/>
              <a:t>１０</a:t>
            </a:r>
            <a:r>
              <a:rPr kumimoji="1" lang="ja-JP" altLang="en-US" dirty="0" smtClean="0"/>
              <a:t>年後の予測を行う。</a:t>
            </a:r>
            <a:endParaRPr kumimoji="1" lang="en-US" altLang="ja-JP" dirty="0" smtClean="0"/>
          </a:p>
          <a:p>
            <a:r>
              <a:rPr lang="ja-JP" altLang="en-US" dirty="0"/>
              <a:t>１０</a:t>
            </a:r>
            <a:r>
              <a:rPr lang="ja-JP" altLang="en-US" dirty="0" smtClean="0"/>
              <a:t>年後の</a:t>
            </a:r>
            <a:r>
              <a:rPr lang="en-US" altLang="ja-JP" dirty="0" smtClean="0"/>
              <a:t>Best</a:t>
            </a:r>
            <a:r>
              <a:rPr lang="ja-JP" altLang="en-US" dirty="0" smtClean="0"/>
              <a:t>シナリオと</a:t>
            </a:r>
            <a:r>
              <a:rPr lang="en-US" altLang="ja-JP" dirty="0" smtClean="0"/>
              <a:t>Worst</a:t>
            </a:r>
            <a:r>
              <a:rPr lang="ja-JP" altLang="en-US" dirty="0" smtClean="0"/>
              <a:t>シナリオを描き、その中から今をどう考えるか議論する。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376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実際の活動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前半（４月～７月）で、１０年後の経済・社会・産業・働き方・生活・教育といった観点で、理想的な</a:t>
            </a:r>
            <a:r>
              <a:rPr lang="en-US" altLang="ja-JP" dirty="0" smtClean="0"/>
              <a:t>Best</a:t>
            </a:r>
            <a:r>
              <a:rPr lang="ja-JP" altLang="en-US" dirty="0" smtClean="0"/>
              <a:t>シナリオと</a:t>
            </a:r>
            <a:r>
              <a:rPr lang="en-US" altLang="ja-JP" dirty="0" smtClean="0"/>
              <a:t>Worst</a:t>
            </a:r>
            <a:r>
              <a:rPr lang="ja-JP" altLang="en-US" dirty="0" smtClean="0"/>
              <a:t>シナリオをディスカッションした。</a:t>
            </a:r>
            <a:endParaRPr lang="en-US" altLang="ja-JP" dirty="0" smtClean="0"/>
          </a:p>
          <a:p>
            <a:r>
              <a:rPr lang="ja-JP" altLang="en-US" dirty="0"/>
              <a:t>楠</a:t>
            </a:r>
            <a:r>
              <a:rPr lang="ja-JP" altLang="en-US" dirty="0" smtClean="0"/>
              <a:t>浦</a:t>
            </a:r>
            <a:r>
              <a:rPr lang="ja-JP" altLang="en-US" dirty="0"/>
              <a:t>さん</a:t>
            </a:r>
            <a:r>
              <a:rPr lang="ja-JP" altLang="en-US" dirty="0" smtClean="0"/>
              <a:t>から、日本の財政状況の解説をしていただき、現実を認識した。</a:t>
            </a:r>
            <a:endParaRPr lang="en-US" altLang="ja-JP" dirty="0" smtClean="0"/>
          </a:p>
          <a:p>
            <a:r>
              <a:rPr lang="ja-JP" altLang="en-US" dirty="0"/>
              <a:t>後半</a:t>
            </a:r>
            <a:r>
              <a:rPr lang="ja-JP" altLang="en-US" dirty="0" smtClean="0"/>
              <a:t>で、</a:t>
            </a:r>
            <a:r>
              <a:rPr lang="en-US" altLang="ja-JP" dirty="0" smtClean="0"/>
              <a:t>Best</a:t>
            </a:r>
            <a:r>
              <a:rPr lang="ja-JP" altLang="en-US" dirty="0" smtClean="0"/>
              <a:t>シナリオと</a:t>
            </a:r>
            <a:r>
              <a:rPr lang="en-US" altLang="ja-JP" dirty="0" smtClean="0"/>
              <a:t>Worst</a:t>
            </a:r>
            <a:r>
              <a:rPr lang="ja-JP" altLang="en-US" dirty="0" smtClean="0"/>
              <a:t>シナリオの分岐点となるものは何か？という議論を行った。　　　例えば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133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ja-JP" altLang="en-US" sz="3600"/>
              <a:t>山本が考える</a:t>
            </a:r>
            <a:r>
              <a:rPr lang="en-US" altLang="ja-JP" sz="3600"/>
              <a:t>2020</a:t>
            </a:r>
            <a:r>
              <a:rPr lang="ja-JP" altLang="en-US" sz="3600"/>
              <a:t>年</a:t>
            </a: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"/>
              <a:buChar char="l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rgbClr val="C00000"/>
              </a:buClr>
              <a:buSzPct val="65000"/>
              <a:buFont typeface="Wingdings"/>
              <a:buChar char="l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rgbClr val="C00000"/>
              </a:buClr>
              <a:buSzPct val="60000"/>
              <a:buFont typeface="Wingdings"/>
              <a:buChar char="l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"/>
              <a:buChar char="l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55000"/>
              <a:buFont typeface="Wingdings"/>
              <a:buChar char="l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/>
              <a:buChar char="l"/>
              <a:defRPr kumimoji="1" sz="1900">
                <a:solidFill>
                  <a:schemeClr val="accent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/>
              <a:buChar char="l"/>
              <a:defRPr kumimoji="1" lang="ja-JP" altLang="en-US" sz="1600" smtClean="0">
                <a:solidFill>
                  <a:schemeClr val="accent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/>
              <a:buChar char="l"/>
              <a:defRPr kumimoji="1" lang="ja-JP" altLang="en-US" sz="1600" smtClean="0">
                <a:solidFill>
                  <a:schemeClr val="accent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/>
              <a:buChar char="l"/>
              <a:defRPr kumimoji="1" lang="ja-JP" altLang="en-US" sz="1600" smtClean="0">
                <a:solidFill>
                  <a:schemeClr val="accent1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成長する途上国（</a:t>
            </a:r>
            <a:r>
              <a:rPr lang="en-US" altLang="ja-JP" sz="2400" dirty="0" smtClean="0"/>
              <a:t>BRICS</a:t>
            </a:r>
            <a:r>
              <a:rPr lang="ja-JP" altLang="en-US" sz="2400" dirty="0" smtClean="0"/>
              <a:t>と途上国）　</a:t>
            </a:r>
          </a:p>
          <a:p>
            <a:r>
              <a:rPr lang="ja-JP" altLang="en-US" sz="2400" dirty="0" smtClean="0"/>
              <a:t>クラウドの一般化でますます世界は小さくなる</a:t>
            </a:r>
          </a:p>
          <a:p>
            <a:r>
              <a:rPr lang="ja-JP" altLang="en-US" sz="2400" dirty="0" smtClean="0"/>
              <a:t>国境を越えた企業の再編の本格化</a:t>
            </a:r>
          </a:p>
          <a:p>
            <a:r>
              <a:rPr lang="ja-JP" altLang="en-US" sz="2400" dirty="0" smtClean="0"/>
              <a:t>貧富の格差の拡大　⇒　新たな南北問題の出現</a:t>
            </a:r>
          </a:p>
          <a:p>
            <a:r>
              <a:rPr lang="ja-JP" altLang="en-US" sz="2400" dirty="0" smtClean="0"/>
              <a:t>個人においても格差の拡大　⇒　価値観の多様化が進む</a:t>
            </a:r>
          </a:p>
          <a:p>
            <a:r>
              <a:rPr lang="ja-JP" altLang="en-US" sz="2400" dirty="0" smtClean="0"/>
              <a:t>家と世界はつながる　⇒学習・仕事・消費・生活の変化</a:t>
            </a:r>
          </a:p>
          <a:p>
            <a:r>
              <a:rPr lang="ja-JP" altLang="en-US" sz="2400" dirty="0" smtClean="0"/>
              <a:t>住む国を選ぶ時代</a:t>
            </a:r>
          </a:p>
          <a:p>
            <a:r>
              <a:rPr lang="ja-JP" altLang="en-US" sz="2400" dirty="0" smtClean="0"/>
              <a:t>環境問題・食料問題・資源問題の深刻化</a:t>
            </a:r>
          </a:p>
          <a:p>
            <a:r>
              <a:rPr lang="ja-JP" altLang="en-US" sz="2400" dirty="0" smtClean="0"/>
              <a:t>成長 </a:t>
            </a:r>
            <a:r>
              <a:rPr lang="en-US" altLang="ja-JP" sz="2400" dirty="0" err="1" smtClean="0"/>
              <a:t>vs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サステナブル</a:t>
            </a:r>
          </a:p>
          <a:p>
            <a:r>
              <a:rPr lang="ja-JP" altLang="en-US" sz="2400" dirty="0" smtClean="0"/>
              <a:t>心の時代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0357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8313" y="188913"/>
            <a:ext cx="822960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ja-JP" altLang="en-US" sz="4400">
                <a:solidFill>
                  <a:schemeClr val="tx2"/>
                </a:solidFill>
              </a:rPr>
              <a:t>グループディスカッション</a:t>
            </a:r>
          </a:p>
        </p:txBody>
      </p:sp>
      <p:graphicFrame>
        <p:nvGraphicFramePr>
          <p:cNvPr id="5" name="Group 64"/>
          <p:cNvGraphicFramePr>
            <a:graphicFrameLocks noGrp="1"/>
          </p:cNvGraphicFramePr>
          <p:nvPr/>
        </p:nvGraphicFramePr>
        <p:xfrm>
          <a:off x="179388" y="1397000"/>
          <a:ext cx="8856662" cy="5021072"/>
        </p:xfrm>
        <a:graphic>
          <a:graphicData uri="http://schemas.openxmlformats.org/drawingml/2006/table">
            <a:tbl>
              <a:tblPr/>
              <a:tblGrid>
                <a:gridCol w="1830387"/>
                <a:gridCol w="1536700"/>
                <a:gridCol w="1389063"/>
                <a:gridCol w="1390650"/>
                <a:gridCol w="1392237"/>
                <a:gridCol w="1317625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世界経済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産業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企業・仕事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（働き方）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教育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学習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生活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消費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Best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ｼﾅﾘｵ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Worst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ｼﾅﾘｵ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現実的推察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37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２０１１年度の活動予定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１年間を通して感じたのは、漠然とした未来に対する疑問が多いこと。例えば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「クラウドで仕事や生活はどう変わるのか？」「高齢化で社会はどうなる？」「ベンチャーはこれからどうなる？」「経済はどうなる？」といった疑問。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そこで、今回は、専門家の先生も招いて、１０年後の</a:t>
            </a:r>
            <a:r>
              <a:rPr kumimoji="1" lang="en-US" altLang="ja-JP" dirty="0" smtClean="0"/>
              <a:t>IT</a:t>
            </a:r>
            <a:r>
              <a:rPr kumimoji="1" lang="ja-JP" altLang="en-US" dirty="0" smtClean="0"/>
              <a:t>社会や、１０年後のベンチャーといったことを勉強したいと思います。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713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36</TotalTime>
  <Words>332</Words>
  <Application>Microsoft Office PowerPoint</Application>
  <PresentationFormat>画面に合わせる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みやび</vt:lpstr>
      <vt:lpstr>2020分科会活動報告</vt:lpstr>
      <vt:lpstr>2020分科会は何を目指したか！</vt:lpstr>
      <vt:lpstr>実際の活動</vt:lpstr>
      <vt:lpstr>山本が考える2020年</vt:lpstr>
      <vt:lpstr>PowerPoint プレゼンテーション</vt:lpstr>
      <vt:lpstr>２０１１年度の活動予定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2020分科会活動報告</dc:title>
  <dc:creator>Yamamoto</dc:creator>
  <cp:lastModifiedBy>隅蔵 康一</cp:lastModifiedBy>
  <cp:revision>4</cp:revision>
  <dcterms:created xsi:type="dcterms:W3CDTF">2011-03-08T07:09:26Z</dcterms:created>
  <dcterms:modified xsi:type="dcterms:W3CDTF">2011-04-15T20:55:03Z</dcterms:modified>
</cp:coreProperties>
</file>