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19D89-A9C7-423D-9630-0853B764EE0F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3FFB6-0425-445B-9B12-60BBAD80D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63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アグリビジネス分科会をやっていた話をしたほうがいいかも。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3FFB6-0425-445B-9B12-60BBAD80DD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0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Century Gothic" pitchFamily="34" charset="0"/>
                <a:ea typeface="メイリオ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メイリオ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itchFamily="34" charset="0"/>
                <a:ea typeface="メイリオ" pitchFamily="50" charset="-128"/>
              </a:defRPr>
            </a:lvl1pPr>
          </a:lstStyle>
          <a:p>
            <a:fld id="{48B157EA-FDEA-472E-8F66-81273CCDBEC8}" type="datetimeFigureOut">
              <a:rPr lang="ja-JP" altLang="en-US" smtClean="0"/>
              <a:pPr/>
              <a:t>2012/3/10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itchFamily="34" charset="0"/>
                <a:ea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34" charset="0"/>
                <a:ea typeface="メイリオ" pitchFamily="50" charset="-128"/>
              </a:defRPr>
            </a:lvl1pPr>
          </a:lstStyle>
          <a:p>
            <a:fld id="{5EBDB772-0277-4719-A386-7C6A663A4FF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57EA-FDEA-472E-8F66-81273CCDBEC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B772-0277-4719-A386-7C6A663A4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itchFamily="34" charset="0"/>
              <a:ea typeface="メイリオ" pitchFamily="50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itchFamily="34" charset="0"/>
              <a:ea typeface="メイリオ" pitchFamily="50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entury Gothic" pitchFamily="34" charset="0"/>
                <a:ea typeface="メイリオ" pitchFamily="50" charset="-128"/>
              </a:defRPr>
            </a:lvl1pPr>
          </a:lstStyle>
          <a:p>
            <a:fld id="{48B157EA-FDEA-472E-8F66-81273CCDBEC8}" type="datetimeFigureOut">
              <a:rPr lang="ja-JP" altLang="en-US" smtClean="0"/>
              <a:pPr/>
              <a:t>2012/3/10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Century Gothic" pitchFamily="34" charset="0"/>
                <a:ea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latin typeface="Century Gothic" pitchFamily="34" charset="0"/>
                <a:ea typeface="メイリオ" pitchFamily="50" charset="-128"/>
              </a:defRPr>
            </a:lvl1pPr>
          </a:lstStyle>
          <a:p>
            <a:fld id="{5EBDB772-0277-4719-A386-7C6A663A4F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Century Gothic" pitchFamily="34" charset="0"/>
          <a:ea typeface="メイリオ" pitchFamily="50" charset="-128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Century Gothic" pitchFamily="34" charset="0"/>
          <a:ea typeface="メイリオ" pitchFamily="50" charset="-128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Century Gothic" pitchFamily="34" charset="0"/>
          <a:ea typeface="メイリオ" pitchFamily="50" charset="-128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Century Gothic" pitchFamily="34" charset="0"/>
          <a:ea typeface="メイリオ" pitchFamily="50" charset="-128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Century Gothic" pitchFamily="34" charset="0"/>
          <a:ea typeface="メイリオ" pitchFamily="50" charset="-128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Century Gothic" pitchFamily="34" charset="0"/>
          <a:ea typeface="メイリオ" pitchFamily="50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2400" b="1" dirty="0" smtClean="0"/>
              <a:t>アグリビジネス分科会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lang="ja-JP" altLang="en-US" sz="2400" b="1" dirty="0" smtClean="0"/>
              <a:t>改め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b="1" dirty="0" smtClean="0"/>
              <a:t>フードビジネス分科会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en-US" altLang="ja-JP" b="1" dirty="0" smtClean="0"/>
              <a:t>2012</a:t>
            </a:r>
            <a:r>
              <a:rPr lang="ja-JP" altLang="en-US" b="1" dirty="0" smtClean="0"/>
              <a:t>年度活動予定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オーガナイザー：塚田周平、島田宝宜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sz="1200" dirty="0" smtClean="0"/>
              <a:t>名誉オーガナイザー：高橋修一郎</a:t>
            </a:r>
            <a:endParaRPr lang="en-US" altLang="ja-JP" sz="1200" dirty="0"/>
          </a:p>
          <a:p>
            <a:pPr algn="r"/>
            <a:r>
              <a:rPr kumimoji="1" lang="en-US" altLang="ja-JP" dirty="0" smtClean="0"/>
              <a:t>2012. 3.10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536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21</a:t>
            </a:r>
            <a:r>
              <a:rPr lang="ja-JP" altLang="en-US" b="1" dirty="0"/>
              <a:t>世紀の食産業のテーマ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sz="3500" dirty="0"/>
              <a:t>安定</a:t>
            </a:r>
            <a:r>
              <a:rPr lang="ja-JP" altLang="en-US" sz="3500" dirty="0" smtClean="0"/>
              <a:t>供給</a:t>
            </a:r>
            <a:endParaRPr lang="en-US" altLang="ja-JP" sz="3500" dirty="0" smtClean="0"/>
          </a:p>
          <a:p>
            <a:r>
              <a:rPr lang="ja-JP" altLang="en-US" sz="3500" dirty="0" smtClean="0"/>
              <a:t>安心</a:t>
            </a:r>
            <a:r>
              <a:rPr lang="ja-JP" altLang="en-US" sz="3500" dirty="0"/>
              <a:t>、</a:t>
            </a:r>
            <a:r>
              <a:rPr lang="ja-JP" altLang="en-US" sz="3500" dirty="0" smtClean="0"/>
              <a:t>安全</a:t>
            </a:r>
            <a:endParaRPr lang="en-US" altLang="ja-JP" sz="3500" dirty="0" smtClean="0"/>
          </a:p>
          <a:p>
            <a:r>
              <a:rPr lang="ja-JP" altLang="en-US" sz="3500" dirty="0" smtClean="0"/>
              <a:t>グローバル化</a:t>
            </a:r>
            <a:endParaRPr lang="en-US" altLang="ja-JP" sz="3500" dirty="0" smtClean="0"/>
          </a:p>
          <a:p>
            <a:r>
              <a:rPr lang="ja-JP" altLang="en-US" sz="3500" dirty="0"/>
              <a:t>環境保全</a:t>
            </a:r>
            <a:endParaRPr lang="en-US" altLang="ja-JP" sz="3500" dirty="0" smtClean="0"/>
          </a:p>
          <a:p>
            <a:r>
              <a:rPr lang="ja-JP" altLang="en-US" sz="3500" dirty="0" smtClean="0"/>
              <a:t>健康志向</a:t>
            </a:r>
            <a:endParaRPr lang="en-US" altLang="ja-JP" sz="3500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世界</a:t>
            </a:r>
            <a:r>
              <a:rPr lang="ja-JP" altLang="en-US" dirty="0"/>
              <a:t>を見れば人口増加、国内は少子高齢、志向の多様性、内向き消費。</a:t>
            </a:r>
            <a:br>
              <a:rPr lang="ja-JP" altLang="en-US" dirty="0"/>
            </a:b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→</a:t>
            </a:r>
            <a:r>
              <a:rPr lang="ja-JP" altLang="en-US" dirty="0" smtClean="0"/>
              <a:t>農業だけを見ていては、全体のダイナミクスに対応できない</a:t>
            </a:r>
            <a:endParaRPr lang="en-US" altLang="ja-JP" dirty="0"/>
          </a:p>
          <a:p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sz="3200" dirty="0"/>
              <a:t>食にテーマを広げれば見える景色も</a:t>
            </a:r>
            <a:r>
              <a:rPr lang="ja-JP" altLang="en-US" sz="3200" dirty="0" smtClean="0"/>
              <a:t>変わるのでは？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81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マーチャンダイジングの変化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ただの購買から、産地のプローデュース、流通、加工、商品化、廃棄までを見る流れ</a:t>
            </a:r>
            <a:r>
              <a:rPr lang="ja-JP" altLang="en-US" dirty="0" smtClean="0"/>
              <a:t>へ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必要なバックグラウンドや技術要素、ノウハウ、マーケティング手法も大きく変化するはず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今後の食を支えるために、食産業を支えるさまざまな立場に対して、共通認識の形成や情報発信が必要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79670" y="52292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生産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07790" y="52292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流通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335910" y="52292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メイリオ" pitchFamily="50" charset="-128"/>
                <a:ea typeface="メイリオ" pitchFamily="50" charset="-128"/>
              </a:rPr>
              <a:t>加工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64030" y="5229200"/>
            <a:ext cx="914400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メイリオ" pitchFamily="50" charset="-128"/>
                <a:ea typeface="メイリオ" pitchFamily="50" charset="-128"/>
              </a:rPr>
              <a:t>二次加工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792150" y="5229200"/>
            <a:ext cx="914400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購買</a:t>
            </a:r>
            <a:endParaRPr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消費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020272" y="52292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メイリオ" pitchFamily="50" charset="-128"/>
                <a:ea typeface="メイリオ" pitchFamily="50" charset="-128"/>
              </a:rPr>
              <a:t>廃棄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883004" y="5229200"/>
            <a:ext cx="7055002" cy="914400"/>
            <a:chOff x="869149" y="6259016"/>
            <a:chExt cx="7055002" cy="914400"/>
          </a:xfrm>
          <a:solidFill>
            <a:schemeClr val="tx2">
              <a:lumMod val="75000"/>
            </a:schemeClr>
          </a:solidFill>
        </p:grpSpPr>
        <p:sp>
          <p:nvSpPr>
            <p:cNvPr id="10" name="角丸四角形 9"/>
            <p:cNvSpPr/>
            <p:nvPr/>
          </p:nvSpPr>
          <p:spPr>
            <a:xfrm>
              <a:off x="869149" y="6259016"/>
              <a:ext cx="91440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latin typeface="メイリオ" pitchFamily="50" charset="-128"/>
                  <a:ea typeface="メイリオ" pitchFamily="50" charset="-128"/>
                </a:rPr>
                <a:t>生産</a:t>
              </a:r>
              <a:endParaRPr kumimoji="1" lang="ja-JP" altLang="en-US" dirty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2097269" y="6259016"/>
              <a:ext cx="91440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latin typeface="メイリオ" pitchFamily="50" charset="-128"/>
                  <a:ea typeface="メイリオ" pitchFamily="50" charset="-128"/>
                </a:rPr>
                <a:t>流通</a:t>
              </a:r>
              <a:endParaRPr kumimoji="1" lang="ja-JP" altLang="en-US" dirty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3325389" y="6259016"/>
              <a:ext cx="91440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latin typeface="メイリオ" pitchFamily="50" charset="-128"/>
                  <a:ea typeface="メイリオ" pitchFamily="50" charset="-128"/>
                </a:rPr>
                <a:t>加工</a:t>
              </a:r>
              <a:endParaRPr kumimoji="1" lang="ja-JP" altLang="en-US" dirty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4553509" y="6259016"/>
              <a:ext cx="91440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latin typeface="メイリオ" pitchFamily="50" charset="-128"/>
                  <a:ea typeface="メイリオ" pitchFamily="50" charset="-128"/>
                </a:rPr>
                <a:t>二次加工</a:t>
              </a:r>
              <a:endParaRPr kumimoji="1" lang="ja-JP" altLang="en-US" dirty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5781629" y="6259016"/>
              <a:ext cx="91440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</a:rPr>
                <a:t>購買</a:t>
              </a:r>
              <a:endParaRPr lang="en-US" altLang="ja-JP" dirty="0" smtClean="0"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</a:rPr>
                <a:t>消費</a:t>
              </a:r>
              <a:endParaRPr kumimoji="1" lang="ja-JP" altLang="en-US" dirty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7009751" y="6259016"/>
              <a:ext cx="91440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latin typeface="メイリオ" pitchFamily="50" charset="-128"/>
                  <a:ea typeface="メイリオ" pitchFamily="50" charset="-128"/>
                </a:rPr>
                <a:t>廃棄</a:t>
              </a:r>
              <a:endParaRPr kumimoji="1" lang="ja-JP" altLang="en-US" dirty="0">
                <a:latin typeface="メイリオ" pitchFamily="50" charset="-128"/>
                <a:ea typeface="メイリオ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434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分科会の目的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新たな食</a:t>
            </a:r>
            <a:r>
              <a:rPr lang="ja-JP" altLang="en-US" dirty="0" smtClean="0"/>
              <a:t>産業</a:t>
            </a:r>
            <a:r>
              <a:rPr lang="ja-JP" altLang="en-US" dirty="0"/>
              <a:t>へ</a:t>
            </a:r>
            <a:r>
              <a:rPr lang="ja-JP" altLang="en-US" dirty="0" smtClean="0"/>
              <a:t>の変化とそのサイクルを加速</a:t>
            </a:r>
            <a:r>
              <a:rPr lang="ja-JP" altLang="en-US" dirty="0"/>
              <a:t>すること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生産から</a:t>
            </a:r>
            <a:r>
              <a:rPr lang="ja-JP" altLang="en-US" dirty="0"/>
              <a:t>出口</a:t>
            </a:r>
            <a:r>
              <a:rPr lang="ja-JP" altLang="en-US" dirty="0" smtClean="0"/>
              <a:t>までの</a:t>
            </a:r>
            <a:r>
              <a:rPr lang="ja-JP" altLang="en-US" dirty="0"/>
              <a:t>幅広い方々の事例や考え方をシェアし</a:t>
            </a:r>
            <a:r>
              <a:rPr lang="ja-JP" altLang="en-US" dirty="0" smtClean="0"/>
              <a:t>、かつ人</a:t>
            </a:r>
            <a:r>
              <a:rPr lang="ja-JP" altLang="en-US" dirty="0"/>
              <a:t>と人のつながりを増やすこと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加速</a:t>
            </a:r>
            <a:r>
              <a:rPr lang="ja-JP" altLang="en-US" dirty="0"/>
              <a:t>のために必要な知財、ノウハウの創出？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13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概要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オーガナイザー：塚田、島田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		</a:t>
            </a:r>
            <a:r>
              <a:rPr lang="ja-JP" altLang="en-US" dirty="0" smtClean="0"/>
              <a:t>（名誉オーガナイザー　高橋修）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セッション</a:t>
            </a:r>
            <a:r>
              <a:rPr lang="ja-JP" altLang="en-US" dirty="0" smtClean="0"/>
              <a:t>開催：隔月（偶数月）、</a:t>
            </a:r>
            <a:r>
              <a:rPr lang="en-US" altLang="ja-JP" dirty="0" smtClean="0"/>
              <a:t>13:00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14:30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形式：講演会</a:t>
            </a:r>
            <a:r>
              <a:rPr lang="en-US" altLang="ja-JP" dirty="0"/>
              <a:t>&amp;</a:t>
            </a:r>
            <a:r>
              <a:rPr lang="ja-JP" altLang="en-US" dirty="0" smtClean="0"/>
              <a:t>ディスカッション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想定する講演者：</a:t>
            </a:r>
            <a:r>
              <a:rPr lang="ja-JP" altLang="en-US" dirty="0"/>
              <a:t>外食、中食</a:t>
            </a:r>
            <a:r>
              <a:rPr lang="ja-JP" altLang="en-US" dirty="0" smtClean="0"/>
              <a:t>、小売、流通、行政</a:t>
            </a:r>
            <a:r>
              <a:rPr lang="ja-JP" altLang="en-US" dirty="0"/>
              <a:t>、</a:t>
            </a:r>
            <a:r>
              <a:rPr lang="ja-JP" altLang="en-US" dirty="0" smtClean="0"/>
              <a:t>生産者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これら</a:t>
            </a:r>
            <a:r>
              <a:rPr kumimoji="1" lang="ja-JP" altLang="en-US" dirty="0" smtClean="0"/>
              <a:t>のなかで、新規性や食産業への貢献性の高い事業・取組みをされている方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62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180</TotalTime>
  <Words>213</Words>
  <Application>Microsoft Office PowerPoint</Application>
  <PresentationFormat>画面に合わせる (4:3)</PresentationFormat>
  <Paragraphs>52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クラリティ</vt:lpstr>
      <vt:lpstr>アグリビジネス分科会 改め フードビジネス分科会 2012年度活動予定</vt:lpstr>
      <vt:lpstr>21世紀の食産業のテーマ</vt:lpstr>
      <vt:lpstr>マーチャンダイジングの変化</vt:lpstr>
      <vt:lpstr>分科会の目的</vt:lpstr>
      <vt:lpstr>概要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アグリビジネス分科会 改め フードビジネス分科会 2012年度活動予定</dc:title>
  <dc:creator>Shuhei Tsukada</dc:creator>
  <cp:lastModifiedBy>Shuhei Tsukada</cp:lastModifiedBy>
  <cp:revision>8</cp:revision>
  <dcterms:created xsi:type="dcterms:W3CDTF">2012-03-10T04:46:23Z</dcterms:created>
  <dcterms:modified xsi:type="dcterms:W3CDTF">2012-03-10T07:52:37Z</dcterms:modified>
</cp:coreProperties>
</file>