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B9C6B6-FDCB-499C-B1E3-7873E02C0C5A}" type="datetimeFigureOut">
              <a:rPr kumimoji="1" lang="ja-JP" altLang="en-US" smtClean="0"/>
              <a:t>2013/3/9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494B91A-7186-482A-8CAE-4025616E01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kumimoji="1"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2012</a:t>
            </a:r>
            <a:r>
              <a:rPr kumimoji="1" lang="ja-JP" altLang="en-US" sz="3600" dirty="0" smtClean="0"/>
              <a:t>年度の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ライセンス・アソシエイト分科会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東京大学</a:t>
            </a:r>
            <a:r>
              <a:rPr kumimoji="1" lang="en-US" altLang="ja-JP" dirty="0" smtClean="0"/>
              <a:t>TLO</a:t>
            </a:r>
            <a:r>
              <a:rPr kumimoji="1" lang="ja-JP" altLang="en-US" dirty="0" smtClean="0"/>
              <a:t>　山本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2799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久しぶりに復活しました。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/>
              <a:t>やっぱり</a:t>
            </a:r>
            <a:r>
              <a:rPr lang="ja-JP" altLang="en-US" sz="2000" dirty="0" smtClean="0"/>
              <a:t>、ライセンスは重要！</a:t>
            </a:r>
            <a:endParaRPr lang="en-US" altLang="ja-JP" sz="2000" dirty="0" smtClean="0"/>
          </a:p>
          <a:p>
            <a:r>
              <a:rPr kumimoji="1" lang="ja-JP" altLang="en-US" sz="2000" dirty="0"/>
              <a:t>ということ</a:t>
            </a:r>
            <a:r>
              <a:rPr kumimoji="1" lang="ja-JP" altLang="en-US" sz="2000" dirty="0" smtClean="0"/>
              <a:t>で</a:t>
            </a:r>
            <a:r>
              <a:rPr kumimoji="1" lang="en-US" altLang="ja-JP" sz="2000" dirty="0" smtClean="0"/>
              <a:t>3</a:t>
            </a:r>
            <a:r>
              <a:rPr kumimoji="1" lang="ja-JP" altLang="en-US" sz="2000" dirty="0" smtClean="0"/>
              <a:t>年ぶりにライセンス・アソシエイト分科会を復活！</a:t>
            </a:r>
            <a:endParaRPr kumimoji="1" lang="en-US" altLang="ja-JP" sz="2000" dirty="0" smtClean="0"/>
          </a:p>
          <a:p>
            <a:endParaRPr lang="en-US" altLang="ja-JP" sz="2000" dirty="0"/>
          </a:p>
          <a:p>
            <a:r>
              <a:rPr lang="ja-JP" altLang="en-US" sz="2000" dirty="0" smtClean="0"/>
              <a:t>・ヒヤリングの極意　（</a:t>
            </a:r>
            <a:r>
              <a:rPr lang="en-US" altLang="ja-JP" sz="2000" dirty="0" smtClean="0"/>
              <a:t>What</a:t>
            </a:r>
            <a:r>
              <a:rPr lang="ja-JP" altLang="en-US" sz="2000" dirty="0" smtClean="0"/>
              <a:t>ではなく</a:t>
            </a:r>
            <a:r>
              <a:rPr lang="en-US" altLang="ja-JP" sz="2000" dirty="0" smtClean="0"/>
              <a:t>Why</a:t>
            </a:r>
            <a:r>
              <a:rPr lang="ja-JP" altLang="en-US" sz="2000" dirty="0" smtClean="0"/>
              <a:t>を聞く）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・あなたが</a:t>
            </a:r>
            <a:r>
              <a:rPr kumimoji="1" lang="en-US" altLang="ja-JP" sz="2000" dirty="0" err="1" smtClean="0"/>
              <a:t>iPS</a:t>
            </a:r>
            <a:r>
              <a:rPr kumimoji="1" lang="ja-JP" altLang="en-US" sz="2000" dirty="0" smtClean="0"/>
              <a:t>の技術移転をしたら？　ライセンス条件の設定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・中小企業への技術移転事例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・産学連携の評価指標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・匂いセンサの技術移転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742215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2013</a:t>
            </a:r>
            <a:r>
              <a:rPr lang="ja-JP" altLang="en-US" dirty="0" smtClean="0"/>
              <a:t>年度は、進化させます。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2000" dirty="0" smtClean="0"/>
              <a:t>・関西から「聞きたい！」という要望もあり関西にも流します。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関西との双方向コミュニケーションで関西からの情報発信もやっていきたいと思っています。</a:t>
            </a:r>
            <a:endParaRPr lang="en-US" altLang="ja-JP" sz="2000" dirty="0" smtClean="0"/>
          </a:p>
          <a:p>
            <a:endParaRPr lang="en-US" altLang="ja-JP" sz="800" dirty="0" smtClean="0"/>
          </a:p>
          <a:p>
            <a:r>
              <a:rPr lang="ja-JP" altLang="en-US" sz="2000" dirty="0" smtClean="0"/>
              <a:t>・もう少し体系立てて進めます。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場当たり的に企画を考えるのではなく、最初からスケジュールを立てて企画します。</a:t>
            </a:r>
            <a:endParaRPr lang="en-US" altLang="ja-JP" sz="2000" dirty="0"/>
          </a:p>
          <a:p>
            <a:endParaRPr kumimoji="1" lang="en-US" altLang="ja-JP" sz="800" dirty="0" smtClean="0"/>
          </a:p>
          <a:p>
            <a:r>
              <a:rPr kumimoji="1" lang="ja-JP" altLang="en-US" sz="2000" dirty="0" smtClean="0"/>
              <a:t>・ライセンスの業務を深く紹介します。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　ライセンス・アソシエイトの仕事やライセンス契約等についても深めます。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59515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具体的には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60" y="980728"/>
            <a:ext cx="7520940" cy="3960440"/>
          </a:xfrm>
        </p:spPr>
        <p:txBody>
          <a:bodyPr>
            <a:normAutofit lnSpcReduction="10000"/>
          </a:bodyPr>
          <a:lstStyle/>
          <a:p>
            <a:r>
              <a:rPr lang="ja-JP" altLang="en-US" sz="2400" dirty="0"/>
              <a:t>・</a:t>
            </a:r>
            <a:r>
              <a:rPr kumimoji="1" lang="en-US" altLang="ja-JP" sz="2400" dirty="0" smtClean="0"/>
              <a:t>AUTM</a:t>
            </a:r>
            <a:r>
              <a:rPr kumimoji="1" lang="ja-JP" altLang="en-US" sz="2400" dirty="0" smtClean="0"/>
              <a:t>報告</a:t>
            </a:r>
            <a:endParaRPr kumimoji="1" lang="en-US" altLang="ja-JP" sz="2400" dirty="0" smtClean="0"/>
          </a:p>
          <a:p>
            <a:r>
              <a:rPr lang="ja-JP" altLang="en-US" sz="2400" dirty="0"/>
              <a:t>・</a:t>
            </a:r>
            <a:r>
              <a:rPr lang="ja-JP" altLang="en-US" sz="2400" dirty="0" smtClean="0"/>
              <a:t>ライセンス・アソシエイトの仕事とは</a:t>
            </a:r>
            <a:endParaRPr lang="en-US" altLang="ja-JP" sz="2400" dirty="0" smtClean="0"/>
          </a:p>
          <a:p>
            <a:r>
              <a:rPr lang="ja-JP" altLang="en-US" sz="2400" dirty="0"/>
              <a:t>・</a:t>
            </a:r>
            <a:r>
              <a:rPr kumimoji="1" lang="ja-JP" altLang="en-US" sz="2400" dirty="0" smtClean="0"/>
              <a:t>企業</a:t>
            </a:r>
            <a:r>
              <a:rPr kumimoji="1" lang="en-US" altLang="ja-JP" sz="2400" dirty="0" smtClean="0"/>
              <a:t>Needs</a:t>
            </a:r>
            <a:r>
              <a:rPr kumimoji="1" lang="ja-JP" altLang="en-US" sz="2400" dirty="0" smtClean="0"/>
              <a:t>をいかに探るか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・発明</a:t>
            </a:r>
            <a:r>
              <a:rPr lang="en-US" altLang="ja-JP" sz="2400" dirty="0" smtClean="0"/>
              <a:t>Seeds</a:t>
            </a:r>
            <a:r>
              <a:rPr lang="ja-JP" altLang="en-US" sz="2400" dirty="0" smtClean="0"/>
              <a:t>をいかに発展させるか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・技術の事業化のプロセス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・産学連携の国際比較と評価指標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・ライセンスのケースメソッド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・ライセンス契約の見方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・テレパシー通信の発明紹介（小池さん）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80152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3568" y="2060848"/>
            <a:ext cx="7520940" cy="1623080"/>
          </a:xfrm>
        </p:spPr>
        <p:txBody>
          <a:bodyPr/>
          <a:lstStyle/>
          <a:p>
            <a:r>
              <a:rPr kumimoji="1" lang="ja-JP" altLang="en-US" sz="4000" dirty="0" smtClean="0"/>
              <a:t>ご期待ください！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452959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ングル">
  <a:themeElements>
    <a:clrScheme name="アングル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ング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73</TotalTime>
  <Words>127</Words>
  <Application>Microsoft Office PowerPoint</Application>
  <PresentationFormat>画面に合わせる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アングル</vt:lpstr>
      <vt:lpstr>2012年度の ライセンス・アソシエイト分科会</vt:lpstr>
      <vt:lpstr>久しぶりに復活しました。</vt:lpstr>
      <vt:lpstr>2013年度は、進化させます。</vt:lpstr>
      <vt:lpstr>具体的には</vt:lpstr>
      <vt:lpstr>ご期待ください！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2012年度の ライセンス・アソシエイト分科会</dc:title>
  <dc:creator>Yamamoto</dc:creator>
  <cp:lastModifiedBy> </cp:lastModifiedBy>
  <cp:revision>5</cp:revision>
  <dcterms:created xsi:type="dcterms:W3CDTF">2013-03-09T05:48:10Z</dcterms:created>
  <dcterms:modified xsi:type="dcterms:W3CDTF">2013-03-09T07:02:07Z</dcterms:modified>
</cp:coreProperties>
</file>