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FAC502-27BA-4415-8FD8-BCB4DBE44097}" type="datetimeFigureOut">
              <a:rPr kumimoji="1" lang="ja-JP" altLang="en-US" smtClean="0"/>
              <a:t>2013/3/9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E0C922-649B-4779-A7CA-2B885339B0F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AC502-27BA-4415-8FD8-BCB4DBE44097}" type="datetimeFigureOut">
              <a:rPr kumimoji="1" lang="ja-JP" altLang="en-US" smtClean="0"/>
              <a:t>2013/3/9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0C922-649B-4779-A7CA-2B885339B0F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AC502-27BA-4415-8FD8-BCB4DBE44097}" type="datetimeFigureOut">
              <a:rPr kumimoji="1" lang="ja-JP" altLang="en-US" smtClean="0"/>
              <a:t>2013/3/9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0C922-649B-4779-A7CA-2B885339B0F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AC502-27BA-4415-8FD8-BCB4DBE44097}" type="datetimeFigureOut">
              <a:rPr kumimoji="1" lang="ja-JP" altLang="en-US" smtClean="0"/>
              <a:t>2013/3/9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0C922-649B-4779-A7CA-2B885339B0F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AC502-27BA-4415-8FD8-BCB4DBE44097}" type="datetimeFigureOut">
              <a:rPr kumimoji="1" lang="ja-JP" altLang="en-US" smtClean="0"/>
              <a:t>2013/3/9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0C922-649B-4779-A7CA-2B885339B0F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AC502-27BA-4415-8FD8-BCB4DBE44097}" type="datetimeFigureOut">
              <a:rPr kumimoji="1" lang="ja-JP" altLang="en-US" smtClean="0"/>
              <a:t>2013/3/9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0C922-649B-4779-A7CA-2B885339B0F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AC502-27BA-4415-8FD8-BCB4DBE44097}" type="datetimeFigureOut">
              <a:rPr kumimoji="1" lang="ja-JP" altLang="en-US" smtClean="0"/>
              <a:t>2013/3/9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0C922-649B-4779-A7CA-2B885339B0F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AC502-27BA-4415-8FD8-BCB4DBE44097}" type="datetimeFigureOut">
              <a:rPr kumimoji="1" lang="ja-JP" altLang="en-US" smtClean="0"/>
              <a:t>2013/3/9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0C922-649B-4779-A7CA-2B885339B0F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AC502-27BA-4415-8FD8-BCB4DBE44097}" type="datetimeFigureOut">
              <a:rPr kumimoji="1" lang="ja-JP" altLang="en-US" smtClean="0"/>
              <a:t>2013/3/9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0C922-649B-4779-A7CA-2B885339B0F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7FAC502-27BA-4415-8FD8-BCB4DBE44097}" type="datetimeFigureOut">
              <a:rPr kumimoji="1" lang="ja-JP" altLang="en-US" smtClean="0"/>
              <a:t>2013/3/9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0C922-649B-4779-A7CA-2B885339B0F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FAC502-27BA-4415-8FD8-BCB4DBE44097}" type="datetimeFigureOut">
              <a:rPr kumimoji="1" lang="ja-JP" altLang="en-US" smtClean="0"/>
              <a:t>2013/3/9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E0C922-649B-4779-A7CA-2B885339B0F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7FAC502-27BA-4415-8FD8-BCB4DBE44097}" type="datetimeFigureOut">
              <a:rPr kumimoji="1" lang="ja-JP" altLang="en-US" smtClean="0"/>
              <a:t>2013/3/9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7E0C922-649B-4779-A7CA-2B885339B0F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3528392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若手研究者のため</a:t>
            </a:r>
            <a:r>
              <a:rPr lang="ja-JP" altLang="en-US" dirty="0" smtClean="0"/>
              <a:t>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知的</a:t>
            </a:r>
            <a:r>
              <a:rPr lang="ja-JP" altLang="en-US" dirty="0" smtClean="0"/>
              <a:t>財産リテラシー分科会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（２０１２年振り返り）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山田　光利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  <a:p>
            <a:r>
              <a:rPr kumimoji="1" lang="ja-JP" altLang="en-US" dirty="0" smtClean="0"/>
              <a:t>５月　研究者とソーシャルメディア</a:t>
            </a:r>
            <a:endParaRPr lang="en-US" altLang="ja-JP" dirty="0" smtClean="0"/>
          </a:p>
          <a:p>
            <a:r>
              <a:rPr lang="ja-JP" altLang="en-US" dirty="0" smtClean="0"/>
              <a:t>７月　大学の研究成果を特許にする意味</a:t>
            </a:r>
            <a:endParaRPr lang="en-US" altLang="ja-JP" dirty="0" smtClean="0"/>
          </a:p>
          <a:p>
            <a:r>
              <a:rPr kumimoji="1" lang="ja-JP" altLang="en-US" dirty="0" smtClean="0"/>
              <a:t>（９月　ワークショップ）</a:t>
            </a:r>
            <a:endParaRPr kumimoji="1" lang="en-US" altLang="ja-JP" dirty="0" smtClean="0"/>
          </a:p>
          <a:p>
            <a:r>
              <a:rPr lang="ja-JP" altLang="en-US" dirty="0" smtClean="0"/>
              <a:t>１１月　研究機関内の知見の共有</a:t>
            </a:r>
            <a:endParaRPr lang="en-US" altLang="ja-JP" dirty="0" smtClean="0"/>
          </a:p>
          <a:p>
            <a:r>
              <a:rPr lang="ja-JP" altLang="en-US" dirty="0" smtClean="0"/>
              <a:t>１月　休み</a:t>
            </a:r>
            <a:endParaRPr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７月</a:t>
            </a:r>
            <a:r>
              <a:rPr lang="ja-JP" altLang="en-US" dirty="0" smtClean="0"/>
              <a:t>　京都大学</a:t>
            </a:r>
            <a:r>
              <a:rPr lang="en-US" altLang="ja-JP" dirty="0" smtClean="0"/>
              <a:t>URA</a:t>
            </a:r>
            <a:r>
              <a:rPr lang="ja-JP" altLang="en-US" dirty="0" smtClean="0"/>
              <a:t>研究会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２月　大阪大学の大学院生向けに勉強会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開催実績（奇数月に開催）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kumimoji="1" lang="ja-JP" altLang="en-US" dirty="0" smtClean="0"/>
              <a:t>研究機関の知財部門の方が中心</a:t>
            </a:r>
            <a:endParaRPr kumimoji="1" lang="en-US" altLang="ja-JP" dirty="0" smtClean="0"/>
          </a:p>
          <a:p>
            <a:r>
              <a:rPr lang="ja-JP" altLang="en-US" dirty="0" smtClean="0"/>
              <a:t>研究者は、ほとんど参加せず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「</a:t>
            </a:r>
            <a:r>
              <a:rPr lang="en-US" altLang="ja-JP" dirty="0" err="1" smtClean="0"/>
              <a:t>Smips</a:t>
            </a:r>
            <a:r>
              <a:rPr lang="ja-JP" altLang="en-US" dirty="0" smtClean="0"/>
              <a:t>に研究者を連れてくる」という目的は未達成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参加者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lang="ja-JP" altLang="en-US" dirty="0" smtClean="0"/>
              <a:t>研究者がいる場所に、こちらから出向く</a:t>
            </a:r>
            <a:endParaRPr kumimoji="1" lang="en-US" altLang="ja-JP" dirty="0" smtClean="0"/>
          </a:p>
          <a:p>
            <a:r>
              <a:rPr lang="ja-JP" altLang="en-US" dirty="0" smtClean="0"/>
              <a:t>大学</a:t>
            </a:r>
            <a:r>
              <a:rPr lang="ja-JP" altLang="en-US" dirty="0" smtClean="0"/>
              <a:t>や研究機関で分科会開催。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</a:t>
            </a:r>
            <a:r>
              <a:rPr lang="ja-JP" altLang="en-US" dirty="0" smtClean="0"/>
              <a:t>日程もフレキシブルに。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（トライアルとして阪大で勉強会を開催）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大学や研究機関の窓口になってくれる人、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ぜひお声掛けください。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来年度の予定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lang="en-US" altLang="ja-JP" dirty="0" smtClean="0"/>
              <a:t>2011</a:t>
            </a:r>
            <a:r>
              <a:rPr lang="ja-JP" altLang="en-US" dirty="0" smtClean="0"/>
              <a:t>年</a:t>
            </a:r>
            <a:r>
              <a:rPr lang="en-US" altLang="ja-JP" dirty="0" smtClean="0"/>
              <a:t>7</a:t>
            </a:r>
            <a:r>
              <a:rPr lang="ja-JP" altLang="en-US" dirty="0" smtClean="0"/>
              <a:t>月を最後に休止して</a:t>
            </a:r>
            <a:r>
              <a:rPr lang="ja-JP" altLang="en-US" dirty="0" smtClean="0"/>
              <a:t>いた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</a:t>
            </a:r>
            <a:r>
              <a:rPr lang="ja-JP" altLang="en-US" dirty="0" smtClean="0"/>
              <a:t>チザコン（</a:t>
            </a:r>
            <a:r>
              <a:rPr lang="en-US" altLang="ja-JP" dirty="0" err="1" smtClean="0"/>
              <a:t>Smips</a:t>
            </a:r>
            <a:r>
              <a:rPr lang="ja-JP" altLang="en-US" dirty="0" smtClean="0"/>
              <a:t>前のランチ）再開予定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r>
              <a:rPr kumimoji="1" lang="en-US" altLang="ja-JP" dirty="0" smtClean="0"/>
              <a:t>11:30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12:30</a:t>
            </a:r>
            <a:r>
              <a:rPr kumimoji="1" lang="ja-JP" altLang="en-US" dirty="0" smtClean="0"/>
              <a:t>　ミッドタウンでランチ</a:t>
            </a:r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分科会とは関係ないですが、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</TotalTime>
  <Words>82</Words>
  <Application>Microsoft Office PowerPoint</Application>
  <PresentationFormat>画面に合わせる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ビジネス</vt:lpstr>
      <vt:lpstr>若手研究者のための 知的財産リテラシー分科会 （２０１２年振り返り）  山田　光利</vt:lpstr>
      <vt:lpstr>開催実績（奇数月に開催）</vt:lpstr>
      <vt:lpstr>参加者</vt:lpstr>
      <vt:lpstr>来年度の予定</vt:lpstr>
      <vt:lpstr>分科会とは関係ないですが、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若手研究者のための 知的財産リテラシー分科会 （２０１２年振り返り）</dc:title>
  <dc:creator>m-yamada</dc:creator>
  <cp:lastModifiedBy>m-yamada</cp:lastModifiedBy>
  <cp:revision>7</cp:revision>
  <dcterms:created xsi:type="dcterms:W3CDTF">2013-03-09T05:29:55Z</dcterms:created>
  <dcterms:modified xsi:type="dcterms:W3CDTF">2013-03-09T06:25:48Z</dcterms:modified>
</cp:coreProperties>
</file>